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</p:sldIdLst>
  <p:sldSz cx="12192000" cy="6858000"/>
  <p:notesSz cx="6858000" cy="9144000"/>
  <p:defaultTextStyle>
    <a:defPPr>
      <a:defRPr lang="ja-JP"/>
    </a:defPPr>
    <a:lvl1pPr marL="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99FF"/>
    <a:srgbClr val="00FF00"/>
    <a:srgbClr val="FF9966"/>
    <a:srgbClr val="66FF99"/>
    <a:srgbClr val="FF5050"/>
    <a:srgbClr val="FF7C80"/>
    <a:srgbClr val="FF0066"/>
    <a:srgbClr val="FFFF00"/>
    <a:srgbClr val="FF9900"/>
    <a:srgbClr val="FFCC66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20016" autoAdjust="0"/>
    <p:restoredTop sz="94660"/>
  </p:normalViewPr>
  <p:slideViewPr>
    <p:cSldViewPr snapToGrid="0">
      <p:cViewPr varScale="1">
        <p:scale>
          <a:sx n="59" d="100"/>
          <a:sy n="59" d="100"/>
        </p:scale>
        <p:origin x="102" y="103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タイトル 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F9DA1EFB-C72A-B4C4-E8DC-8F4D31C27DFD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字幕 2">
            <a:extLst>
              <a:ext uri="{FF2B5EF4-FFF2-40B4-BE49-F238E27FC236}">
                <a16:creationId xmlns:a16="http://schemas.microsoft.com/office/drawing/2014/main" id="{064F9C5F-4D9B-DB93-4778-2909665A35C1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kumimoji="1" lang="ja-JP" altLang="en-US"/>
              <a:t>マスター サブタイトルの書式設定</a:t>
            </a:r>
          </a:p>
        </p:txBody>
      </p:sp>
      <p:sp>
        <p:nvSpPr>
          <p:cNvPr id="4" name="日付プレースホルダー 3">
            <a:extLst>
              <a:ext uri="{FF2B5EF4-FFF2-40B4-BE49-F238E27FC236}">
                <a16:creationId xmlns:a16="http://schemas.microsoft.com/office/drawing/2014/main" id="{7101BD8A-79FC-9CE6-8E73-39F893D083A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401300-1A3A-4CE3-934D-06E9AB4CE203}" type="datetimeFigureOut">
              <a:rPr kumimoji="1" lang="ja-JP" altLang="en-US" smtClean="0"/>
              <a:t>2025/6/9</a:t>
            </a:fld>
            <a:endParaRPr kumimoji="1" lang="ja-JP" altLang="en-US"/>
          </a:p>
        </p:txBody>
      </p:sp>
      <p:sp>
        <p:nvSpPr>
          <p:cNvPr id="5" name="フッター プレースホルダー 4">
            <a:extLst>
              <a:ext uri="{FF2B5EF4-FFF2-40B4-BE49-F238E27FC236}">
                <a16:creationId xmlns:a16="http://schemas.microsoft.com/office/drawing/2014/main" id="{5BFB7126-D093-3AEF-F748-ED224A65FE3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>
            <a:extLst>
              <a:ext uri="{FF2B5EF4-FFF2-40B4-BE49-F238E27FC236}">
                <a16:creationId xmlns:a16="http://schemas.microsoft.com/office/drawing/2014/main" id="{B987F05D-E2E9-F758-21A7-76E001C3F01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FA3706-C6CB-4C8F-A920-DAF74FBFFC97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1361176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タイトルと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0E8A40AF-20B0-5849-26D9-166178A2FBF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コンテンツ プレースホルダー 2">
            <a:extLst>
              <a:ext uri="{FF2B5EF4-FFF2-40B4-BE49-F238E27FC236}">
                <a16:creationId xmlns:a16="http://schemas.microsoft.com/office/drawing/2014/main" id="{DD148305-9B9F-1736-DAF7-3AED1FA3782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日付プレースホルダー 3">
            <a:extLst>
              <a:ext uri="{FF2B5EF4-FFF2-40B4-BE49-F238E27FC236}">
                <a16:creationId xmlns:a16="http://schemas.microsoft.com/office/drawing/2014/main" id="{885332F7-7B66-5D08-6DDA-F25B66CD083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401300-1A3A-4CE3-934D-06E9AB4CE203}" type="datetimeFigureOut">
              <a:rPr kumimoji="1" lang="ja-JP" altLang="en-US" smtClean="0"/>
              <a:t>2025/6/9</a:t>
            </a:fld>
            <a:endParaRPr kumimoji="1" lang="ja-JP" altLang="en-US"/>
          </a:p>
        </p:txBody>
      </p:sp>
      <p:sp>
        <p:nvSpPr>
          <p:cNvPr id="5" name="フッター プレースホルダー 4">
            <a:extLst>
              <a:ext uri="{FF2B5EF4-FFF2-40B4-BE49-F238E27FC236}">
                <a16:creationId xmlns:a16="http://schemas.microsoft.com/office/drawing/2014/main" id="{22199E75-C658-6956-7F79-10E03C861B8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>
            <a:extLst>
              <a:ext uri="{FF2B5EF4-FFF2-40B4-BE49-F238E27FC236}">
                <a16:creationId xmlns:a16="http://schemas.microsoft.com/office/drawing/2014/main" id="{A719EB58-DE64-1E2A-DCFC-5AB3C15D2A9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FA3706-C6CB-4C8F-A920-DAF74FBFFC97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8688801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セクション見出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65F421F5-A842-6CEA-0CC5-CEB12CA589A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テキスト プレースホルダー 2">
            <a:extLst>
              <a:ext uri="{FF2B5EF4-FFF2-40B4-BE49-F238E27FC236}">
                <a16:creationId xmlns:a16="http://schemas.microsoft.com/office/drawing/2014/main" id="{A30C1464-4A5E-1DAD-7E0D-1D1FEF6034E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4" name="日付プレースホルダー 3">
            <a:extLst>
              <a:ext uri="{FF2B5EF4-FFF2-40B4-BE49-F238E27FC236}">
                <a16:creationId xmlns:a16="http://schemas.microsoft.com/office/drawing/2014/main" id="{069B4B2F-3FFE-1F59-F85A-48CBC229822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401300-1A3A-4CE3-934D-06E9AB4CE203}" type="datetimeFigureOut">
              <a:rPr kumimoji="1" lang="ja-JP" altLang="en-US" smtClean="0"/>
              <a:t>2025/6/9</a:t>
            </a:fld>
            <a:endParaRPr kumimoji="1" lang="ja-JP" altLang="en-US"/>
          </a:p>
        </p:txBody>
      </p:sp>
      <p:sp>
        <p:nvSpPr>
          <p:cNvPr id="5" name="フッター プレースホルダー 4">
            <a:extLst>
              <a:ext uri="{FF2B5EF4-FFF2-40B4-BE49-F238E27FC236}">
                <a16:creationId xmlns:a16="http://schemas.microsoft.com/office/drawing/2014/main" id="{42600E04-1566-2EF9-ED82-96AE3D010E3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>
            <a:extLst>
              <a:ext uri="{FF2B5EF4-FFF2-40B4-BE49-F238E27FC236}">
                <a16:creationId xmlns:a16="http://schemas.microsoft.com/office/drawing/2014/main" id="{B7AD6966-44DB-B045-CAD1-DC372E16B34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FA3706-C6CB-4C8F-A920-DAF74FBFFC97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36757011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つ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A75F5B8C-CC27-6F2F-1389-C125A7F9FFE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コンテンツ プレースホルダー 2">
            <a:extLst>
              <a:ext uri="{FF2B5EF4-FFF2-40B4-BE49-F238E27FC236}">
                <a16:creationId xmlns:a16="http://schemas.microsoft.com/office/drawing/2014/main" id="{A6E41C15-F752-2BD8-A577-18FDE6F439C0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コンテンツ プレースホルダー 3">
            <a:extLst>
              <a:ext uri="{FF2B5EF4-FFF2-40B4-BE49-F238E27FC236}">
                <a16:creationId xmlns:a16="http://schemas.microsoft.com/office/drawing/2014/main" id="{72AC7E60-23DA-4A09-F1EC-A8D12AB06F62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5" name="日付プレースホルダー 4">
            <a:extLst>
              <a:ext uri="{FF2B5EF4-FFF2-40B4-BE49-F238E27FC236}">
                <a16:creationId xmlns:a16="http://schemas.microsoft.com/office/drawing/2014/main" id="{7A6AAE73-BA9D-85DF-CF58-98128FC12E7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401300-1A3A-4CE3-934D-06E9AB4CE203}" type="datetimeFigureOut">
              <a:rPr kumimoji="1" lang="ja-JP" altLang="en-US" smtClean="0"/>
              <a:t>2025/6/9</a:t>
            </a:fld>
            <a:endParaRPr kumimoji="1" lang="ja-JP" altLang="en-US"/>
          </a:p>
        </p:txBody>
      </p:sp>
      <p:sp>
        <p:nvSpPr>
          <p:cNvPr id="6" name="フッター プレースホルダー 5">
            <a:extLst>
              <a:ext uri="{FF2B5EF4-FFF2-40B4-BE49-F238E27FC236}">
                <a16:creationId xmlns:a16="http://schemas.microsoft.com/office/drawing/2014/main" id="{93BBBCA1-BDFF-9ADA-081D-A07BA528581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スライド番号プレースホルダー 6">
            <a:extLst>
              <a:ext uri="{FF2B5EF4-FFF2-40B4-BE49-F238E27FC236}">
                <a16:creationId xmlns:a16="http://schemas.microsoft.com/office/drawing/2014/main" id="{6050D64B-15B2-E99C-31E4-592EB01DD30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FA3706-C6CB-4C8F-A920-DAF74FBFFC97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04715517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04783234-594A-55A1-F09F-16570585ABA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テキスト プレースホルダー 2">
            <a:extLst>
              <a:ext uri="{FF2B5EF4-FFF2-40B4-BE49-F238E27FC236}">
                <a16:creationId xmlns:a16="http://schemas.microsoft.com/office/drawing/2014/main" id="{95A5A257-530F-E870-9B2C-6F7BAE5073B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4" name="コンテンツ プレースホルダー 3">
            <a:extLst>
              <a:ext uri="{FF2B5EF4-FFF2-40B4-BE49-F238E27FC236}">
                <a16:creationId xmlns:a16="http://schemas.microsoft.com/office/drawing/2014/main" id="{C77ADE17-D8C2-FBC1-617E-82DA856961EB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5" name="テキスト プレースホルダー 4">
            <a:extLst>
              <a:ext uri="{FF2B5EF4-FFF2-40B4-BE49-F238E27FC236}">
                <a16:creationId xmlns:a16="http://schemas.microsoft.com/office/drawing/2014/main" id="{88B18A70-EE16-6BB9-AF13-A7CE26E76EBC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6" name="コンテンツ プレースホルダー 5">
            <a:extLst>
              <a:ext uri="{FF2B5EF4-FFF2-40B4-BE49-F238E27FC236}">
                <a16:creationId xmlns:a16="http://schemas.microsoft.com/office/drawing/2014/main" id="{E7F38C02-35C0-B767-0099-2B8E1B3FBC67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7" name="日付プレースホルダー 6">
            <a:extLst>
              <a:ext uri="{FF2B5EF4-FFF2-40B4-BE49-F238E27FC236}">
                <a16:creationId xmlns:a16="http://schemas.microsoft.com/office/drawing/2014/main" id="{8F9049D0-6676-5231-DDEB-72419C8894C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401300-1A3A-4CE3-934D-06E9AB4CE203}" type="datetimeFigureOut">
              <a:rPr kumimoji="1" lang="ja-JP" altLang="en-US" smtClean="0"/>
              <a:t>2025/6/9</a:t>
            </a:fld>
            <a:endParaRPr kumimoji="1" lang="ja-JP" altLang="en-US"/>
          </a:p>
        </p:txBody>
      </p:sp>
      <p:sp>
        <p:nvSpPr>
          <p:cNvPr id="8" name="フッター プレースホルダー 7">
            <a:extLst>
              <a:ext uri="{FF2B5EF4-FFF2-40B4-BE49-F238E27FC236}">
                <a16:creationId xmlns:a16="http://schemas.microsoft.com/office/drawing/2014/main" id="{DA8B862F-33D1-4AE4-8212-39F6E50004E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9" name="スライド番号プレースホルダー 8">
            <a:extLst>
              <a:ext uri="{FF2B5EF4-FFF2-40B4-BE49-F238E27FC236}">
                <a16:creationId xmlns:a16="http://schemas.microsoft.com/office/drawing/2014/main" id="{1565099E-593D-65A3-0722-1378C800FDB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FA3706-C6CB-4C8F-A920-DAF74FBFFC97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06580773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タイトルの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AAE0C162-BF80-442C-EEA0-3C920378831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日付プレースホルダー 2">
            <a:extLst>
              <a:ext uri="{FF2B5EF4-FFF2-40B4-BE49-F238E27FC236}">
                <a16:creationId xmlns:a16="http://schemas.microsoft.com/office/drawing/2014/main" id="{93568978-A8BD-5D69-CD35-258486D2A4A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401300-1A3A-4CE3-934D-06E9AB4CE203}" type="datetimeFigureOut">
              <a:rPr kumimoji="1" lang="ja-JP" altLang="en-US" smtClean="0"/>
              <a:t>2025/6/9</a:t>
            </a:fld>
            <a:endParaRPr kumimoji="1" lang="ja-JP" altLang="en-US"/>
          </a:p>
        </p:txBody>
      </p:sp>
      <p:sp>
        <p:nvSpPr>
          <p:cNvPr id="4" name="フッター プレースホルダー 3">
            <a:extLst>
              <a:ext uri="{FF2B5EF4-FFF2-40B4-BE49-F238E27FC236}">
                <a16:creationId xmlns:a16="http://schemas.microsoft.com/office/drawing/2014/main" id="{B82DC3D0-59F2-8750-FA53-838290D7869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5" name="スライド番号プレースホルダー 4">
            <a:extLst>
              <a:ext uri="{FF2B5EF4-FFF2-40B4-BE49-F238E27FC236}">
                <a16:creationId xmlns:a16="http://schemas.microsoft.com/office/drawing/2014/main" id="{D14DC833-CC91-EFD3-1FA3-12683B56109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FA3706-C6CB-4C8F-A920-DAF74FBFFC97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27701162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白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付プレースホルダー 1">
            <a:extLst>
              <a:ext uri="{FF2B5EF4-FFF2-40B4-BE49-F238E27FC236}">
                <a16:creationId xmlns:a16="http://schemas.microsoft.com/office/drawing/2014/main" id="{8B39331F-2D0D-4E14-7CC6-6DFF1B4FE7C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401300-1A3A-4CE3-934D-06E9AB4CE203}" type="datetimeFigureOut">
              <a:rPr kumimoji="1" lang="ja-JP" altLang="en-US" smtClean="0"/>
              <a:t>2025/6/9</a:t>
            </a:fld>
            <a:endParaRPr kumimoji="1" lang="ja-JP" altLang="en-US"/>
          </a:p>
        </p:txBody>
      </p:sp>
      <p:sp>
        <p:nvSpPr>
          <p:cNvPr id="3" name="フッター プレースホルダー 2">
            <a:extLst>
              <a:ext uri="{FF2B5EF4-FFF2-40B4-BE49-F238E27FC236}">
                <a16:creationId xmlns:a16="http://schemas.microsoft.com/office/drawing/2014/main" id="{6E2DE2A4-1BF7-0235-A10D-6E4F10F54CD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4" name="スライド番号プレースホルダー 3">
            <a:extLst>
              <a:ext uri="{FF2B5EF4-FFF2-40B4-BE49-F238E27FC236}">
                <a16:creationId xmlns:a16="http://schemas.microsoft.com/office/drawing/2014/main" id="{ECC7D3D3-AC3B-EB2A-9AC4-6A8C446B08B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FA3706-C6CB-4C8F-A920-DAF74FBFFC97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2039182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タイトル付き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A8061E79-F3B2-3321-8568-B64D3F5149E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コンテンツ プレースホルダー 2">
            <a:extLst>
              <a:ext uri="{FF2B5EF4-FFF2-40B4-BE49-F238E27FC236}">
                <a16:creationId xmlns:a16="http://schemas.microsoft.com/office/drawing/2014/main" id="{71426EED-B6D5-2FEA-F772-FD4D548EB42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テキスト プレースホルダー 3">
            <a:extLst>
              <a:ext uri="{FF2B5EF4-FFF2-40B4-BE49-F238E27FC236}">
                <a16:creationId xmlns:a16="http://schemas.microsoft.com/office/drawing/2014/main" id="{DB8E3475-3C2B-2653-5A14-1F03BB9535AE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5" name="日付プレースホルダー 4">
            <a:extLst>
              <a:ext uri="{FF2B5EF4-FFF2-40B4-BE49-F238E27FC236}">
                <a16:creationId xmlns:a16="http://schemas.microsoft.com/office/drawing/2014/main" id="{40061B15-0725-2381-C13A-8C57187884B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401300-1A3A-4CE3-934D-06E9AB4CE203}" type="datetimeFigureOut">
              <a:rPr kumimoji="1" lang="ja-JP" altLang="en-US" smtClean="0"/>
              <a:t>2025/6/9</a:t>
            </a:fld>
            <a:endParaRPr kumimoji="1" lang="ja-JP" altLang="en-US"/>
          </a:p>
        </p:txBody>
      </p:sp>
      <p:sp>
        <p:nvSpPr>
          <p:cNvPr id="6" name="フッター プレースホルダー 5">
            <a:extLst>
              <a:ext uri="{FF2B5EF4-FFF2-40B4-BE49-F238E27FC236}">
                <a16:creationId xmlns:a16="http://schemas.microsoft.com/office/drawing/2014/main" id="{B44D4283-69C3-090D-4D78-2DA27396087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スライド番号プレースホルダー 6">
            <a:extLst>
              <a:ext uri="{FF2B5EF4-FFF2-40B4-BE49-F238E27FC236}">
                <a16:creationId xmlns:a16="http://schemas.microsoft.com/office/drawing/2014/main" id="{EEA2D9D5-89DD-B1E5-6977-CB703004A96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FA3706-C6CB-4C8F-A920-DAF74FBFFC97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71648994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タイトル付きの図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D9999AC9-BD54-F381-0229-642A7788B77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図プレースホルダー 2">
            <a:extLst>
              <a:ext uri="{FF2B5EF4-FFF2-40B4-BE49-F238E27FC236}">
                <a16:creationId xmlns:a16="http://schemas.microsoft.com/office/drawing/2014/main" id="{243D4CC2-53B6-3D7E-3645-F0DB38036033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kumimoji="1" lang="ja-JP" altLang="en-US"/>
          </a:p>
        </p:txBody>
      </p:sp>
      <p:sp>
        <p:nvSpPr>
          <p:cNvPr id="4" name="テキスト プレースホルダー 3">
            <a:extLst>
              <a:ext uri="{FF2B5EF4-FFF2-40B4-BE49-F238E27FC236}">
                <a16:creationId xmlns:a16="http://schemas.microsoft.com/office/drawing/2014/main" id="{F966AD43-C85A-3152-CA05-D9FA6BEDA176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5" name="日付プレースホルダー 4">
            <a:extLst>
              <a:ext uri="{FF2B5EF4-FFF2-40B4-BE49-F238E27FC236}">
                <a16:creationId xmlns:a16="http://schemas.microsoft.com/office/drawing/2014/main" id="{D7A07624-7110-3B4E-AB54-B93D432C4BA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401300-1A3A-4CE3-934D-06E9AB4CE203}" type="datetimeFigureOut">
              <a:rPr kumimoji="1" lang="ja-JP" altLang="en-US" smtClean="0"/>
              <a:t>2025/6/9</a:t>
            </a:fld>
            <a:endParaRPr kumimoji="1" lang="ja-JP" altLang="en-US"/>
          </a:p>
        </p:txBody>
      </p:sp>
      <p:sp>
        <p:nvSpPr>
          <p:cNvPr id="6" name="フッター プレースホルダー 5">
            <a:extLst>
              <a:ext uri="{FF2B5EF4-FFF2-40B4-BE49-F238E27FC236}">
                <a16:creationId xmlns:a16="http://schemas.microsoft.com/office/drawing/2014/main" id="{0F9212CB-AEA3-C812-8CA5-FDB8F7B203F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スライド番号プレースホルダー 6">
            <a:extLst>
              <a:ext uri="{FF2B5EF4-FFF2-40B4-BE49-F238E27FC236}">
                <a16:creationId xmlns:a16="http://schemas.microsoft.com/office/drawing/2014/main" id="{D15FA8B5-F452-6BA9-B122-8F813FBF19A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FA3706-C6CB-4C8F-A920-DAF74FBFFC97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50513928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タイトルと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8C321548-EDB3-26CE-432D-A85E7DB0C52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縦書きテキスト プレースホルダー 2">
            <a:extLst>
              <a:ext uri="{FF2B5EF4-FFF2-40B4-BE49-F238E27FC236}">
                <a16:creationId xmlns:a16="http://schemas.microsoft.com/office/drawing/2014/main" id="{4151F3E7-8A91-0825-A5EC-BBC669E57781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日付プレースホルダー 3">
            <a:extLst>
              <a:ext uri="{FF2B5EF4-FFF2-40B4-BE49-F238E27FC236}">
                <a16:creationId xmlns:a16="http://schemas.microsoft.com/office/drawing/2014/main" id="{671886F8-41A7-E4DD-F2A1-FE70C74733E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401300-1A3A-4CE3-934D-06E9AB4CE203}" type="datetimeFigureOut">
              <a:rPr kumimoji="1" lang="ja-JP" altLang="en-US" smtClean="0"/>
              <a:t>2025/6/9</a:t>
            </a:fld>
            <a:endParaRPr kumimoji="1" lang="ja-JP" altLang="en-US"/>
          </a:p>
        </p:txBody>
      </p:sp>
      <p:sp>
        <p:nvSpPr>
          <p:cNvPr id="5" name="フッター プレースホルダー 4">
            <a:extLst>
              <a:ext uri="{FF2B5EF4-FFF2-40B4-BE49-F238E27FC236}">
                <a16:creationId xmlns:a16="http://schemas.microsoft.com/office/drawing/2014/main" id="{353C3B87-9400-0BB8-00BB-B699571AC36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>
            <a:extLst>
              <a:ext uri="{FF2B5EF4-FFF2-40B4-BE49-F238E27FC236}">
                <a16:creationId xmlns:a16="http://schemas.microsoft.com/office/drawing/2014/main" id="{7FDCEAE1-4234-1842-E16C-F20EC76DE40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FA3706-C6CB-4C8F-A920-DAF74FBFFC97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73179127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縦書き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縦書きタイトル 1">
            <a:extLst>
              <a:ext uri="{FF2B5EF4-FFF2-40B4-BE49-F238E27FC236}">
                <a16:creationId xmlns:a16="http://schemas.microsoft.com/office/drawing/2014/main" id="{888D67AA-CDD0-9BC1-F088-212B0C004E9A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縦書きテキスト プレースホルダー 2">
            <a:extLst>
              <a:ext uri="{FF2B5EF4-FFF2-40B4-BE49-F238E27FC236}">
                <a16:creationId xmlns:a16="http://schemas.microsoft.com/office/drawing/2014/main" id="{467A4C90-764E-D79B-2AE1-0E1FE1A95E6E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日付プレースホルダー 3">
            <a:extLst>
              <a:ext uri="{FF2B5EF4-FFF2-40B4-BE49-F238E27FC236}">
                <a16:creationId xmlns:a16="http://schemas.microsoft.com/office/drawing/2014/main" id="{A0826978-28C5-1673-BE89-3F968527F3B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401300-1A3A-4CE3-934D-06E9AB4CE203}" type="datetimeFigureOut">
              <a:rPr kumimoji="1" lang="ja-JP" altLang="en-US" smtClean="0"/>
              <a:t>2025/6/9</a:t>
            </a:fld>
            <a:endParaRPr kumimoji="1" lang="ja-JP" altLang="en-US"/>
          </a:p>
        </p:txBody>
      </p:sp>
      <p:sp>
        <p:nvSpPr>
          <p:cNvPr id="5" name="フッター プレースホルダー 4">
            <a:extLst>
              <a:ext uri="{FF2B5EF4-FFF2-40B4-BE49-F238E27FC236}">
                <a16:creationId xmlns:a16="http://schemas.microsoft.com/office/drawing/2014/main" id="{CE58FD6D-69D2-E140-1B57-AF8444FD019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>
            <a:extLst>
              <a:ext uri="{FF2B5EF4-FFF2-40B4-BE49-F238E27FC236}">
                <a16:creationId xmlns:a16="http://schemas.microsoft.com/office/drawing/2014/main" id="{65641972-9643-1059-ED5F-6054E08EAA3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FA3706-C6CB-4C8F-A920-DAF74FBFFC97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69180078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プレースホルダー 1">
            <a:extLst>
              <a:ext uri="{FF2B5EF4-FFF2-40B4-BE49-F238E27FC236}">
                <a16:creationId xmlns:a16="http://schemas.microsoft.com/office/drawing/2014/main" id="{B2E63BC9-D4EE-783F-4D95-84F166BCF1F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テキスト プレースホルダー 2">
            <a:extLst>
              <a:ext uri="{FF2B5EF4-FFF2-40B4-BE49-F238E27FC236}">
                <a16:creationId xmlns:a16="http://schemas.microsoft.com/office/drawing/2014/main" id="{E435C607-813D-B9F2-F6CA-5E07941395A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日付プレースホルダー 3">
            <a:extLst>
              <a:ext uri="{FF2B5EF4-FFF2-40B4-BE49-F238E27FC236}">
                <a16:creationId xmlns:a16="http://schemas.microsoft.com/office/drawing/2014/main" id="{C040BA73-AD9A-5BEC-8F80-AB3E5CE46F17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4401300-1A3A-4CE3-934D-06E9AB4CE203}" type="datetimeFigureOut">
              <a:rPr kumimoji="1" lang="ja-JP" altLang="en-US" smtClean="0"/>
              <a:t>2025/6/9</a:t>
            </a:fld>
            <a:endParaRPr kumimoji="1" lang="ja-JP" altLang="en-US"/>
          </a:p>
        </p:txBody>
      </p:sp>
      <p:sp>
        <p:nvSpPr>
          <p:cNvPr id="5" name="フッター プレースホルダー 4">
            <a:extLst>
              <a:ext uri="{FF2B5EF4-FFF2-40B4-BE49-F238E27FC236}">
                <a16:creationId xmlns:a16="http://schemas.microsoft.com/office/drawing/2014/main" id="{6DA195E5-864F-6436-510D-B028B4C7CBF3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kumimoji="1" lang="ja-JP" altLang="en-US"/>
          </a:p>
        </p:txBody>
      </p:sp>
      <p:sp>
        <p:nvSpPr>
          <p:cNvPr id="6" name="スライド番号プレースホルダー 5">
            <a:extLst>
              <a:ext uri="{FF2B5EF4-FFF2-40B4-BE49-F238E27FC236}">
                <a16:creationId xmlns:a16="http://schemas.microsoft.com/office/drawing/2014/main" id="{9B90E4BF-1725-E816-662E-B8E4A03E3EB0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CFA3706-C6CB-4C8F-A920-DAF74FBFFC97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07295255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kumimoji="1"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kumimoji="1"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ja-JP"/>
      </a:defPPr>
      <a:lvl1pPr marL="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図 7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23951" y="0"/>
            <a:ext cx="12192000" cy="6858000"/>
          </a:xfrm>
          <a:prstGeom prst="rect">
            <a:avLst/>
          </a:prstGeom>
        </p:spPr>
      </p:pic>
      <p:sp>
        <p:nvSpPr>
          <p:cNvPr id="9" name="角丸四角形 8"/>
          <p:cNvSpPr/>
          <p:nvPr/>
        </p:nvSpPr>
        <p:spPr>
          <a:xfrm>
            <a:off x="272143" y="1366696"/>
            <a:ext cx="11363719" cy="1684650"/>
          </a:xfrm>
          <a:prstGeom prst="roundRect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grpSp>
        <p:nvGrpSpPr>
          <p:cNvPr id="14" name="グループ化 13">
            <a:extLst>
              <a:ext uri="{FF2B5EF4-FFF2-40B4-BE49-F238E27FC236}">
                <a16:creationId xmlns:a16="http://schemas.microsoft.com/office/drawing/2014/main" id="{85C4A8AF-EB2A-A5DB-F182-97F97EB8DCDD}"/>
              </a:ext>
            </a:extLst>
          </p:cNvPr>
          <p:cNvGrpSpPr/>
          <p:nvPr/>
        </p:nvGrpSpPr>
        <p:grpSpPr>
          <a:xfrm>
            <a:off x="-165100" y="1493134"/>
            <a:ext cx="12522200" cy="1583051"/>
            <a:chOff x="121938" y="2504021"/>
            <a:chExt cx="11920243" cy="695709"/>
          </a:xfrm>
          <a:solidFill>
            <a:srgbClr val="FFFF00"/>
          </a:solidFill>
        </p:grpSpPr>
        <p:sp>
          <p:nvSpPr>
            <p:cNvPr id="12" name="正方形/長方形 11">
              <a:extLst>
                <a:ext uri="{FF2B5EF4-FFF2-40B4-BE49-F238E27FC236}">
                  <a16:creationId xmlns:a16="http://schemas.microsoft.com/office/drawing/2014/main" id="{5FC6335C-D586-E24D-F76B-7C92F38469FB}"/>
                </a:ext>
              </a:extLst>
            </p:cNvPr>
            <p:cNvSpPr/>
            <p:nvPr/>
          </p:nvSpPr>
          <p:spPr>
            <a:xfrm>
              <a:off x="538162" y="2504021"/>
              <a:ext cx="11087794" cy="689824"/>
            </a:xfrm>
            <a:prstGeom prst="rect">
              <a:avLst/>
            </a:prstGeom>
            <a:noFill/>
          </p:spPr>
          <p:txBody>
            <a:bodyPr wrap="square" lIns="91440" tIns="45720" rIns="91440" bIns="45720">
              <a:spAutoFit/>
            </a:bodyPr>
            <a:lstStyle/>
            <a:p>
              <a:pPr algn="ctr"/>
              <a:r>
                <a:rPr lang="ja-JP" altLang="en-US" sz="9600" b="1" cap="none" spc="0" dirty="0" smtClean="0">
                  <a:ln w="190500">
                    <a:solidFill>
                      <a:schemeClr val="tx1"/>
                    </a:solidFill>
                  </a:ln>
                  <a:effectLst>
                    <a:outerShdw blurRad="38100" dist="19050" dir="2700000" algn="tl" rotWithShape="0">
                      <a:schemeClr val="dk1">
                        <a:alpha val="40000"/>
                      </a:schemeClr>
                    </a:outerShdw>
                  </a:effectLst>
                </a:rPr>
                <a:t>夏期講習イベント</a:t>
              </a:r>
              <a:endParaRPr lang="ja-JP" altLang="en-US" sz="9600" b="1" cap="none" spc="0" dirty="0">
                <a:ln w="190500">
                  <a:solidFill>
                    <a:schemeClr val="tx1"/>
                  </a:solidFill>
                </a:ln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endParaRPr>
            </a:p>
          </p:txBody>
        </p:sp>
        <p:sp>
          <p:nvSpPr>
            <p:cNvPr id="11" name="正方形/長方形 10">
              <a:extLst>
                <a:ext uri="{FF2B5EF4-FFF2-40B4-BE49-F238E27FC236}">
                  <a16:creationId xmlns:a16="http://schemas.microsoft.com/office/drawing/2014/main" id="{6B86F4C6-FC9D-6AB9-BA65-65D345D1D9CF}"/>
                </a:ext>
              </a:extLst>
            </p:cNvPr>
            <p:cNvSpPr/>
            <p:nvPr/>
          </p:nvSpPr>
          <p:spPr>
            <a:xfrm>
              <a:off x="121938" y="2509906"/>
              <a:ext cx="11920243" cy="689824"/>
            </a:xfrm>
            <a:prstGeom prst="rect">
              <a:avLst/>
            </a:prstGeom>
            <a:noFill/>
          </p:spPr>
          <p:txBody>
            <a:bodyPr wrap="square" lIns="91440" tIns="45720" rIns="91440" bIns="45720">
              <a:spAutoFit/>
            </a:bodyPr>
            <a:lstStyle/>
            <a:p>
              <a:pPr algn="ctr"/>
              <a:r>
                <a:rPr lang="ja-JP" altLang="en-US" sz="9600" b="1" dirty="0" smtClean="0">
                  <a:ln w="0">
                    <a:noFill/>
                  </a:ln>
                  <a:solidFill>
                    <a:srgbClr val="FF0000"/>
                  </a:solidFill>
                  <a:effectLst>
                    <a:outerShdw blurRad="38100" dist="19050" dir="2700000" algn="tl" rotWithShape="0">
                      <a:schemeClr val="dk1">
                        <a:alpha val="40000"/>
                      </a:schemeClr>
                    </a:outerShdw>
                  </a:effectLst>
                </a:rPr>
                <a:t>夏期講習イベント</a:t>
              </a:r>
              <a:endParaRPr lang="en-US" altLang="ja-JP" sz="9600" b="1" dirty="0">
                <a:ln w="0">
                  <a:noFill/>
                </a:ln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endParaRPr>
            </a:p>
          </p:txBody>
        </p:sp>
      </p:grpSp>
      <p:sp>
        <p:nvSpPr>
          <p:cNvPr id="4" name="正方形/長方形 3"/>
          <p:cNvSpPr/>
          <p:nvPr/>
        </p:nvSpPr>
        <p:spPr>
          <a:xfrm>
            <a:off x="1902820" y="3586432"/>
            <a:ext cx="8386358" cy="2585323"/>
          </a:xfrm>
          <a:prstGeom prst="rect">
            <a:avLst/>
          </a:prstGeom>
          <a:gradFill flip="none" rotWithShape="1">
            <a:gsLst>
              <a:gs pos="85000">
                <a:srgbClr val="002060"/>
              </a:gs>
              <a:gs pos="16000">
                <a:schemeClr val="accent1">
                  <a:lumMod val="60000"/>
                  <a:lumOff val="40000"/>
                </a:schemeClr>
              </a:gs>
              <a:gs pos="9000">
                <a:schemeClr val="accent1">
                  <a:lumMod val="40000"/>
                  <a:lumOff val="60000"/>
                </a:schemeClr>
              </a:gs>
              <a:gs pos="3000">
                <a:schemeClr val="accent1">
                  <a:lumMod val="20000"/>
                  <a:lumOff val="80000"/>
                </a:schemeClr>
              </a:gs>
              <a:gs pos="100000">
                <a:schemeClr val="tx1"/>
              </a:gs>
              <a:gs pos="54000">
                <a:schemeClr val="accent1">
                  <a:lumMod val="50000"/>
                </a:schemeClr>
              </a:gs>
              <a:gs pos="0">
                <a:schemeClr val="bg1"/>
              </a:gs>
              <a:gs pos="32000">
                <a:schemeClr val="accent1">
                  <a:lumMod val="70000"/>
                </a:schemeClr>
              </a:gs>
            </a:gsLst>
            <a:path path="circle">
              <a:fillToRect l="50000" t="50000" r="50000" b="50000"/>
            </a:path>
            <a:tileRect/>
          </a:gradFill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ja-JP" altLang="en-US" sz="6600" b="1" dirty="0" smtClean="0">
                <a:ln w="0">
                  <a:solidFill>
                    <a:srgbClr val="FF0000"/>
                  </a:solidFill>
                </a:ln>
                <a:solidFill>
                  <a:srgbClr val="FFFF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+mn-ea"/>
              </a:rPr>
              <a:t>初割</a:t>
            </a:r>
            <a:r>
              <a:rPr lang="en-US" altLang="ja-JP" sz="6000" b="1" dirty="0" smtClean="0">
                <a:ln w="0">
                  <a:solidFill>
                    <a:schemeClr val="tx1"/>
                  </a:solidFill>
                </a:ln>
                <a:solidFill>
                  <a:srgbClr val="FFFF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+mn-ea"/>
              </a:rPr>
              <a:t>+</a:t>
            </a:r>
            <a:r>
              <a:rPr lang="ja-JP" altLang="en-US" sz="6600" b="1" dirty="0" smtClean="0">
                <a:ln w="0">
                  <a:solidFill>
                    <a:srgbClr val="FF0000"/>
                  </a:solidFill>
                </a:ln>
                <a:solidFill>
                  <a:srgbClr val="FFFF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+mn-ea"/>
              </a:rPr>
              <a:t>イベント参加</a:t>
            </a:r>
            <a:r>
              <a:rPr lang="ja-JP" altLang="en-US" sz="6000" b="1" dirty="0" smtClean="0">
                <a:ln w="0">
                  <a:solidFill>
                    <a:schemeClr val="tx1"/>
                  </a:solidFill>
                </a:ln>
                <a:solidFill>
                  <a:srgbClr val="FFFF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+mn-ea"/>
              </a:rPr>
              <a:t>で</a:t>
            </a:r>
            <a:endParaRPr lang="en-US" altLang="ja-JP" sz="6000" b="1" dirty="0" smtClean="0">
              <a:ln w="0">
                <a:solidFill>
                  <a:schemeClr val="tx1"/>
                </a:solidFill>
              </a:ln>
              <a:solidFill>
                <a:srgbClr val="FFFF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+mn-ea"/>
            </a:endParaRPr>
          </a:p>
          <a:p>
            <a:pPr algn="ctr"/>
            <a:r>
              <a:rPr lang="ja-JP" altLang="en-US" sz="6000" b="1" dirty="0" smtClean="0">
                <a:ln w="0">
                  <a:solidFill>
                    <a:schemeClr val="tx1"/>
                  </a:solidFill>
                </a:ln>
                <a:solidFill>
                  <a:srgbClr val="FFFF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+mn-ea"/>
              </a:rPr>
              <a:t>夏期講習が</a:t>
            </a:r>
            <a:r>
              <a:rPr lang="ja-JP" altLang="en-US" sz="9600" b="1" dirty="0" smtClean="0">
                <a:ln w="0">
                  <a:solidFill>
                    <a:srgbClr val="FF0000"/>
                  </a:solidFill>
                </a:ln>
                <a:solidFill>
                  <a:srgbClr val="FFFF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+mn-ea"/>
              </a:rPr>
              <a:t>無料</a:t>
            </a:r>
            <a:r>
              <a:rPr lang="ja-JP" altLang="en-US" sz="6000" b="1" dirty="0" smtClean="0">
                <a:ln w="0">
                  <a:solidFill>
                    <a:schemeClr val="tx1"/>
                  </a:solidFill>
                </a:ln>
                <a:solidFill>
                  <a:srgbClr val="FFFF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+mn-ea"/>
              </a:rPr>
              <a:t>に！</a:t>
            </a:r>
            <a:endParaRPr lang="en-US" altLang="ja-JP" sz="6000" b="1" dirty="0" smtClean="0">
              <a:ln w="0">
                <a:solidFill>
                  <a:schemeClr val="tx1"/>
                </a:solidFill>
              </a:ln>
              <a:solidFill>
                <a:srgbClr val="FFFF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+mn-ea"/>
            </a:endParaRPr>
          </a:p>
        </p:txBody>
      </p:sp>
      <p:grpSp>
        <p:nvGrpSpPr>
          <p:cNvPr id="7" name="グループ化 6"/>
          <p:cNvGrpSpPr/>
          <p:nvPr/>
        </p:nvGrpSpPr>
        <p:grpSpPr>
          <a:xfrm rot="21069058">
            <a:off x="363202" y="478180"/>
            <a:ext cx="2720814" cy="1036197"/>
            <a:chOff x="9414777" y="3204264"/>
            <a:chExt cx="2720814" cy="1036197"/>
          </a:xfrm>
          <a:gradFill flip="none" rotWithShape="1">
            <a:gsLst>
              <a:gs pos="0">
                <a:schemeClr val="accent1">
                  <a:shade val="30000"/>
                  <a:satMod val="115000"/>
                </a:schemeClr>
              </a:gs>
              <a:gs pos="34000">
                <a:schemeClr val="accent1">
                  <a:shade val="67500"/>
                  <a:satMod val="115000"/>
                </a:schemeClr>
              </a:gs>
              <a:gs pos="100000">
                <a:schemeClr val="accent1">
                  <a:lumMod val="20000"/>
                  <a:lumOff val="80000"/>
                </a:schemeClr>
              </a:gs>
              <a:gs pos="75000">
                <a:schemeClr val="accent1">
                  <a:shade val="100000"/>
                  <a:satMod val="115000"/>
                </a:schemeClr>
              </a:gs>
            </a:gsLst>
            <a:lin ang="16200000" scaled="1"/>
            <a:tileRect/>
          </a:gradFill>
        </p:grpSpPr>
        <p:sp>
          <p:nvSpPr>
            <p:cNvPr id="5" name="星 12 4"/>
            <p:cNvSpPr/>
            <p:nvPr/>
          </p:nvSpPr>
          <p:spPr>
            <a:xfrm>
              <a:off x="9414777" y="3204264"/>
              <a:ext cx="2720814" cy="1036197"/>
            </a:xfrm>
            <a:prstGeom prst="star12">
              <a:avLst>
                <a:gd name="adj" fmla="val 46145"/>
              </a:avLst>
            </a:prstGeom>
            <a:grp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  <p:sp>
          <p:nvSpPr>
            <p:cNvPr id="6" name="正方形/長方形 5"/>
            <p:cNvSpPr/>
            <p:nvPr/>
          </p:nvSpPr>
          <p:spPr>
            <a:xfrm>
              <a:off x="9509453" y="3429976"/>
              <a:ext cx="2531462" cy="584775"/>
            </a:xfrm>
            <a:prstGeom prst="rect">
              <a:avLst/>
            </a:prstGeom>
            <a:grpFill/>
          </p:spPr>
          <p:txBody>
            <a:bodyPr wrap="none" lIns="91440" tIns="45720" rIns="91440" bIns="45720">
              <a:spAutoFit/>
            </a:bodyPr>
            <a:lstStyle/>
            <a:p>
              <a:pPr algn="ctr"/>
              <a:r>
                <a:rPr lang="ja-JP" altLang="en-US" sz="3200" b="1" cap="none" spc="0" dirty="0" smtClean="0">
                  <a:ln w="0"/>
                  <a:solidFill>
                    <a:schemeClr val="bg1"/>
                  </a:solidFill>
                  <a:effectLst>
                    <a:outerShdw blurRad="38100" dist="19050" dir="2700000" algn="tl" rotWithShape="0">
                      <a:schemeClr val="dk1">
                        <a:alpha val="40000"/>
                      </a:schemeClr>
                    </a:outerShdw>
                  </a:effectLst>
                </a:rPr>
                <a:t>参加費無料</a:t>
              </a:r>
              <a:r>
                <a:rPr lang="en-US" altLang="ja-JP" sz="3200" b="1" cap="none" spc="0" dirty="0" smtClean="0">
                  <a:ln w="0"/>
                  <a:solidFill>
                    <a:schemeClr val="bg1"/>
                  </a:solidFill>
                  <a:effectLst>
                    <a:outerShdw blurRad="38100" dist="19050" dir="2700000" algn="tl" rotWithShape="0">
                      <a:schemeClr val="dk1">
                        <a:alpha val="40000"/>
                      </a:schemeClr>
                    </a:outerShdw>
                  </a:effectLst>
                </a:rPr>
                <a:t>!!</a:t>
              </a:r>
              <a:endParaRPr lang="ja-JP" altLang="en-US" sz="3600" b="1" cap="none" spc="0" dirty="0">
                <a:ln w="0"/>
                <a:solidFill>
                  <a:schemeClr val="bg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3007297285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テーマ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游ゴシック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游ゴシック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119</TotalTime>
  <Words>20</Words>
  <Application>Microsoft Office PowerPoint</Application>
  <PresentationFormat>ワイド画面</PresentationFormat>
  <Paragraphs>5</Paragraphs>
  <Slides>1</Slides>
  <Notes>0</Notes>
  <HiddenSlides>0</HiddenSlides>
  <MMClips>0</MMClips>
  <ScaleCrop>false</ScaleCrop>
  <HeadingPairs>
    <vt:vector size="6" baseType="variant">
      <vt:variant>
        <vt:lpstr>使用されているフォント</vt:lpstr>
      </vt:variant>
      <vt:variant>
        <vt:i4>3</vt:i4>
      </vt:variant>
      <vt:variant>
        <vt:lpstr>テーマ</vt:lpstr>
      </vt:variant>
      <vt:variant>
        <vt:i4>1</vt:i4>
      </vt:variant>
      <vt:variant>
        <vt:lpstr>スライド タイトル</vt:lpstr>
      </vt:variant>
      <vt:variant>
        <vt:i4>1</vt:i4>
      </vt:variant>
    </vt:vector>
  </HeadingPairs>
  <TitlesOfParts>
    <vt:vector size="5" baseType="lpstr">
      <vt:lpstr>游ゴシック</vt:lpstr>
      <vt:lpstr>游ゴシック Light</vt:lpstr>
      <vt:lpstr>Arial</vt:lpstr>
      <vt:lpstr>Office テーマ</vt:lpstr>
      <vt:lpstr>PowerPoint プレゼンテーション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プレゼンテーション</dc:title>
  <dc:creator>飯村敦</dc:creator>
  <cp:lastModifiedBy>廻谷　雄紀</cp:lastModifiedBy>
  <cp:revision>27</cp:revision>
  <dcterms:created xsi:type="dcterms:W3CDTF">2025-01-25T07:50:32Z</dcterms:created>
  <dcterms:modified xsi:type="dcterms:W3CDTF">2025-06-09T12:48:59Z</dcterms:modified>
</cp:coreProperties>
</file>