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7596188" cy="3240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90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9524" y="530264"/>
            <a:ext cx="5697141" cy="1128031"/>
          </a:xfrm>
        </p:spPr>
        <p:txBody>
          <a:bodyPr anchor="b"/>
          <a:lstStyle>
            <a:lvl1pPr algn="ctr">
              <a:defRPr sz="28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9524" y="1701796"/>
            <a:ext cx="5697141" cy="782271"/>
          </a:xfrm>
        </p:spPr>
        <p:txBody>
          <a:bodyPr/>
          <a:lstStyle>
            <a:lvl1pPr marL="0" indent="0" algn="ctr">
              <a:buNone/>
              <a:defRPr sz="1134"/>
            </a:lvl1pPr>
            <a:lvl2pPr marL="216027" indent="0" algn="ctr">
              <a:buNone/>
              <a:defRPr sz="945"/>
            </a:lvl2pPr>
            <a:lvl3pPr marL="432054" indent="0" algn="ctr">
              <a:buNone/>
              <a:defRPr sz="851"/>
            </a:lvl3pPr>
            <a:lvl4pPr marL="648081" indent="0" algn="ctr">
              <a:buNone/>
              <a:defRPr sz="756"/>
            </a:lvl4pPr>
            <a:lvl5pPr marL="864108" indent="0" algn="ctr">
              <a:buNone/>
              <a:defRPr sz="756"/>
            </a:lvl5pPr>
            <a:lvl6pPr marL="1080135" indent="0" algn="ctr">
              <a:buNone/>
              <a:defRPr sz="756"/>
            </a:lvl6pPr>
            <a:lvl7pPr marL="1296162" indent="0" algn="ctr">
              <a:buNone/>
              <a:defRPr sz="756"/>
            </a:lvl7pPr>
            <a:lvl8pPr marL="1512189" indent="0" algn="ctr">
              <a:buNone/>
              <a:defRPr sz="756"/>
            </a:lvl8pPr>
            <a:lvl9pPr marL="1728216" indent="0" algn="ctr">
              <a:buNone/>
              <a:defRPr sz="756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59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710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282" y="807773"/>
            <a:ext cx="6551712" cy="1347786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282" y="2168309"/>
            <a:ext cx="6551712" cy="708769"/>
          </a:xfrm>
        </p:spPr>
        <p:txBody>
          <a:bodyPr/>
          <a:lstStyle>
            <a:lvl1pPr marL="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1pPr>
            <a:lvl2pPr marL="21602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2pPr>
            <a:lvl3pPr marL="432054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081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4pPr>
            <a:lvl5pPr marL="864108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5pPr>
            <a:lvl6pPr marL="1080135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6pPr>
            <a:lvl7pPr marL="1296162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7pPr>
            <a:lvl8pPr marL="1512189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8pPr>
            <a:lvl9pPr marL="1728216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9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2238" y="862523"/>
            <a:ext cx="3228380" cy="205580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5570" y="862523"/>
            <a:ext cx="3228380" cy="205580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9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27" y="172505"/>
            <a:ext cx="6551712" cy="6262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228" y="794272"/>
            <a:ext cx="3213543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6027" indent="0">
              <a:buNone/>
              <a:defRPr sz="945" b="1"/>
            </a:lvl2pPr>
            <a:lvl3pPr marL="432054" indent="0">
              <a:buNone/>
              <a:defRPr sz="851" b="1"/>
            </a:lvl3pPr>
            <a:lvl4pPr marL="648081" indent="0">
              <a:buNone/>
              <a:defRPr sz="756" b="1"/>
            </a:lvl4pPr>
            <a:lvl5pPr marL="864108" indent="0">
              <a:buNone/>
              <a:defRPr sz="756" b="1"/>
            </a:lvl5pPr>
            <a:lvl6pPr marL="1080135" indent="0">
              <a:buNone/>
              <a:defRPr sz="756" b="1"/>
            </a:lvl6pPr>
            <a:lvl7pPr marL="1296162" indent="0">
              <a:buNone/>
              <a:defRPr sz="756" b="1"/>
            </a:lvl7pPr>
            <a:lvl8pPr marL="1512189" indent="0">
              <a:buNone/>
              <a:defRPr sz="756" b="1"/>
            </a:lvl8pPr>
            <a:lvl9pPr marL="1728216" indent="0">
              <a:buNone/>
              <a:defRPr sz="75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228" y="1183532"/>
            <a:ext cx="3213543" cy="17407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5570" y="794272"/>
            <a:ext cx="3229369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6027" indent="0">
              <a:buNone/>
              <a:defRPr sz="945" b="1"/>
            </a:lvl2pPr>
            <a:lvl3pPr marL="432054" indent="0">
              <a:buNone/>
              <a:defRPr sz="851" b="1"/>
            </a:lvl3pPr>
            <a:lvl4pPr marL="648081" indent="0">
              <a:buNone/>
              <a:defRPr sz="756" b="1"/>
            </a:lvl4pPr>
            <a:lvl5pPr marL="864108" indent="0">
              <a:buNone/>
              <a:defRPr sz="756" b="1"/>
            </a:lvl5pPr>
            <a:lvl6pPr marL="1080135" indent="0">
              <a:buNone/>
              <a:defRPr sz="756" b="1"/>
            </a:lvl6pPr>
            <a:lvl7pPr marL="1296162" indent="0">
              <a:buNone/>
              <a:defRPr sz="756" b="1"/>
            </a:lvl7pPr>
            <a:lvl8pPr marL="1512189" indent="0">
              <a:buNone/>
              <a:defRPr sz="756" b="1"/>
            </a:lvl8pPr>
            <a:lvl9pPr marL="1728216" indent="0">
              <a:buNone/>
              <a:defRPr sz="75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5570" y="1183532"/>
            <a:ext cx="3229369" cy="17407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22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67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2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28" y="216006"/>
            <a:ext cx="2449968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9369" y="466513"/>
            <a:ext cx="3845570" cy="2302563"/>
          </a:xfrm>
        </p:spPr>
        <p:txBody>
          <a:bodyPr/>
          <a:lstStyle>
            <a:lvl1pPr>
              <a:defRPr sz="1512"/>
            </a:lvl1pPr>
            <a:lvl2pPr>
              <a:defRPr sz="1323"/>
            </a:lvl2pPr>
            <a:lvl3pPr>
              <a:defRPr sz="1134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3228" y="972026"/>
            <a:ext cx="2449968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6027" indent="0">
              <a:buNone/>
              <a:defRPr sz="662"/>
            </a:lvl2pPr>
            <a:lvl3pPr marL="432054" indent="0">
              <a:buNone/>
              <a:defRPr sz="567"/>
            </a:lvl3pPr>
            <a:lvl4pPr marL="648081" indent="0">
              <a:buNone/>
              <a:defRPr sz="472"/>
            </a:lvl4pPr>
            <a:lvl5pPr marL="864108" indent="0">
              <a:buNone/>
              <a:defRPr sz="472"/>
            </a:lvl5pPr>
            <a:lvl6pPr marL="1080135" indent="0">
              <a:buNone/>
              <a:defRPr sz="472"/>
            </a:lvl6pPr>
            <a:lvl7pPr marL="1296162" indent="0">
              <a:buNone/>
              <a:defRPr sz="472"/>
            </a:lvl7pPr>
            <a:lvl8pPr marL="1512189" indent="0">
              <a:buNone/>
              <a:defRPr sz="472"/>
            </a:lvl8pPr>
            <a:lvl9pPr marL="1728216" indent="0">
              <a:buNone/>
              <a:defRPr sz="4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982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28" y="216006"/>
            <a:ext cx="2449968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29369" y="466513"/>
            <a:ext cx="3845570" cy="2302563"/>
          </a:xfrm>
        </p:spPr>
        <p:txBody>
          <a:bodyPr anchor="t"/>
          <a:lstStyle>
            <a:lvl1pPr marL="0" indent="0">
              <a:buNone/>
              <a:defRPr sz="1512"/>
            </a:lvl1pPr>
            <a:lvl2pPr marL="216027" indent="0">
              <a:buNone/>
              <a:defRPr sz="1323"/>
            </a:lvl2pPr>
            <a:lvl3pPr marL="432054" indent="0">
              <a:buNone/>
              <a:defRPr sz="1134"/>
            </a:lvl3pPr>
            <a:lvl4pPr marL="648081" indent="0">
              <a:buNone/>
              <a:defRPr sz="945"/>
            </a:lvl4pPr>
            <a:lvl5pPr marL="864108" indent="0">
              <a:buNone/>
              <a:defRPr sz="945"/>
            </a:lvl5pPr>
            <a:lvl6pPr marL="1080135" indent="0">
              <a:buNone/>
              <a:defRPr sz="945"/>
            </a:lvl6pPr>
            <a:lvl7pPr marL="1296162" indent="0">
              <a:buNone/>
              <a:defRPr sz="945"/>
            </a:lvl7pPr>
            <a:lvl8pPr marL="1512189" indent="0">
              <a:buNone/>
              <a:defRPr sz="945"/>
            </a:lvl8pPr>
            <a:lvl9pPr marL="1728216" indent="0">
              <a:buNone/>
              <a:defRPr sz="94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3228" y="972026"/>
            <a:ext cx="2449968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6027" indent="0">
              <a:buNone/>
              <a:defRPr sz="662"/>
            </a:lvl2pPr>
            <a:lvl3pPr marL="432054" indent="0">
              <a:buNone/>
              <a:defRPr sz="567"/>
            </a:lvl3pPr>
            <a:lvl4pPr marL="648081" indent="0">
              <a:buNone/>
              <a:defRPr sz="472"/>
            </a:lvl4pPr>
            <a:lvl5pPr marL="864108" indent="0">
              <a:buNone/>
              <a:defRPr sz="472"/>
            </a:lvl5pPr>
            <a:lvl6pPr marL="1080135" indent="0">
              <a:buNone/>
              <a:defRPr sz="472"/>
            </a:lvl6pPr>
            <a:lvl7pPr marL="1296162" indent="0">
              <a:buNone/>
              <a:defRPr sz="472"/>
            </a:lvl7pPr>
            <a:lvl8pPr marL="1512189" indent="0">
              <a:buNone/>
              <a:defRPr sz="472"/>
            </a:lvl8pPr>
            <a:lvl9pPr marL="1728216" indent="0">
              <a:buNone/>
              <a:defRPr sz="4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050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26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36022" y="172505"/>
            <a:ext cx="1637928" cy="27458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2238" y="172505"/>
            <a:ext cx="4818832" cy="27458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04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2238" y="172505"/>
            <a:ext cx="6551712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38" y="862523"/>
            <a:ext cx="6551712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2238" y="3003082"/>
            <a:ext cx="1709142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A19FE-AD42-4DAA-B501-D325327812A6}" type="datetimeFigureOut">
              <a:rPr kumimoji="1" lang="ja-JP" altLang="en-US" smtClean="0"/>
              <a:t>2021/1/29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238" y="3003082"/>
            <a:ext cx="2563713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64808" y="3003082"/>
            <a:ext cx="1709142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95777-5254-4654-8A07-F8058869B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4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32054" rtl="0" eaLnBrk="1" latinLnBrk="0" hangingPunct="1">
        <a:lnSpc>
          <a:spcPct val="90000"/>
        </a:lnSpc>
        <a:spcBef>
          <a:spcPct val="0"/>
        </a:spcBef>
        <a:buNone/>
        <a:defRPr kumimoji="1" sz="20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014" indent="-108014" algn="l" defTabSz="432054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24041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40068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56095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122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9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6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3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6230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algn="l" defTabSz="432054" rtl="0" eaLnBrk="1" latinLnBrk="0" hangingPunct="1">
        <a:defRPr kumimoji="1"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モデル 5" descr="虹">
                <a:extLst>
                  <a:ext uri="{FF2B5EF4-FFF2-40B4-BE49-F238E27FC236}">
                    <a16:creationId xmlns:a16="http://schemas.microsoft.com/office/drawing/2014/main" id="{480AD54C-DE5F-4C2B-86C5-3B08A1C607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32217831"/>
                  </p:ext>
                </p:extLst>
              </p:nvPr>
            </p:nvGraphicFramePr>
            <p:xfrm>
              <a:off x="2727436" y="240467"/>
              <a:ext cx="3892958" cy="273949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892958" cy="2739490"/>
                    </a:xfrm>
                    <a:prstGeom prst="rect">
                      <a:avLst/>
                    </a:prstGeom>
                  </am3d:spPr>
                  <am3d:camera>
                    <am3d:pos x="0" y="0" z="5258814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4567" d="1000000"/>
                    <am3d:preTrans dx="0" dy="-9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2922" ay="-2893353" az="-54368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3059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モデル 5" descr="虹">
                <a:extLst>
                  <a:ext uri="{FF2B5EF4-FFF2-40B4-BE49-F238E27FC236}">
                    <a16:creationId xmlns:a16="http://schemas.microsoft.com/office/drawing/2014/main" id="{480AD54C-DE5F-4C2B-86C5-3B08A1C607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7436" y="240467"/>
                <a:ext cx="3892958" cy="273949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EFE896-6E6D-442D-98BF-1A1DDD00B69B}"/>
              </a:ext>
            </a:extLst>
          </p:cNvPr>
          <p:cNvSpPr/>
          <p:nvPr/>
        </p:nvSpPr>
        <p:spPr>
          <a:xfrm>
            <a:off x="0" y="283779"/>
            <a:ext cx="50399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テスト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B31203E-79CD-4F9C-A10E-D8D6B778C4F1}"/>
              </a:ext>
            </a:extLst>
          </p:cNvPr>
          <p:cNvSpPr/>
          <p:nvPr/>
        </p:nvSpPr>
        <p:spPr>
          <a:xfrm>
            <a:off x="2832538" y="1620044"/>
            <a:ext cx="50399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テスト</a:t>
            </a:r>
          </a:p>
        </p:txBody>
      </p:sp>
    </p:spTree>
    <p:extLst>
      <p:ext uri="{BB962C8B-B14F-4D97-AF65-F5344CB8AC3E}">
        <p14:creationId xmlns:p14="http://schemas.microsoft.com/office/powerpoint/2010/main" val="17164293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</Words>
  <Application>Microsoft Office PowerPoint</Application>
  <PresentationFormat>ユーザー設定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飯村敦</dc:creator>
  <cp:lastModifiedBy>飯村敦</cp:lastModifiedBy>
  <cp:revision>1</cp:revision>
  <dcterms:created xsi:type="dcterms:W3CDTF">2021-01-29T09:07:45Z</dcterms:created>
  <dcterms:modified xsi:type="dcterms:W3CDTF">2021-01-29T09:14:14Z</dcterms:modified>
</cp:coreProperties>
</file>