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08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CD550A3-287B-CC33-D6E9-117A4BE305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452890D-3886-353C-405A-03E3D14C2F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8B56818-85CF-D30F-58DF-C05A994FA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6C8648-0DEA-2826-EAC0-C7162DC39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67177C0-060A-07A4-A77E-7D0D544F7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722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516550-2B57-9F65-04CB-E6C2A9490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B86FC98-F094-B12D-4FF6-B298358E5F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387D02-F5EC-2217-70C7-307EE23DB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3D39A61-AABE-AA03-FAD5-38E6439CA5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ABB22D2-4B0F-B85E-429F-97331971F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4568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15ABCC6-E483-1464-DC26-B2ED0B88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D46E6929-F291-DA0D-822F-FD96BAFC1E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9C3263C-B5E6-9725-2507-DC798404A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8DB054D-EE32-0F7D-783C-00EAAB0A4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FF12D80-84A2-902C-1DC2-A67B52D24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6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525441F-D006-F72D-A834-0B37248FC7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385130-4B5A-C5DB-5777-A9345F966E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99F5FB0C-1538-C9D2-FEC3-216F32530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2E06D38-539D-4B7A-7570-FA82BE5C5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D3F78D8-7A23-CF9C-DA81-032469B27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F7E5D97-2048-34D3-3957-6826E5937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4714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ACB956-A80E-CFA7-C370-187203DCC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14E2287-54E3-267A-189A-3A3E8CCF49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E12ADD2A-DF87-6B3D-A489-85DD77B928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86F9B85-1543-ED99-6659-EF6A045806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A6D9DCB3-FD9C-59D4-FB0E-B83C183068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E0DC541E-C5FA-8E7C-000C-A450272C3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0BCAE25-37CD-E582-C7FD-826014C50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659913C4-CAAF-56A5-B3B9-7B5CECD8E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37566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924A5A7-DF98-2050-8AB3-D32C33167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135FD7CC-2D19-8073-DE90-58BE552E0A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D03AB84-E086-EF56-360E-AB35D23AF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1FC1C9F-050C-7622-EDE6-21676DACF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0625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0BB200A1-C38A-752D-B5E9-40186719D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967821F-383A-17E2-3FB2-A8DE50550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EB22FB4-038C-3B30-5256-A0267133D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29907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7198E3-6574-5C1D-5AFE-3004FA984A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F9778B-B3BB-F0CF-5A2F-38038BE14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CC7D84D-1064-41DF-029F-0C4B166CB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BFA5828-46C9-39AD-520A-C212FCF87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669B11-C818-9D45-6F39-E15BBFB67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0FF9C3B-56FF-85F4-62A8-9B740303C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4541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B74C15-76BF-C59C-985C-7F845D74C4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87E06FB8-525E-04F8-FB09-7CDCD2E1F2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2CCBD1A-A42C-9833-25FD-C7F620CEA2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362B037-AC4D-A15D-5D2B-7C4E25087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3EAD734-F6AF-D49D-6291-00EDD8908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38080D-0123-C866-B0E5-4B9D2C0D5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640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CC41E07-1AAA-2D0F-41F6-ECEC7AE4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9564D43-E1C0-FDF9-8338-A0173A7C36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AA5BBE1-018F-0BC5-FE22-871D6756D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A84A3E7-D07A-A5DF-7EE1-D2FA6BDE3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8779C9F-55F1-5A49-DB6D-D56180ED7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1572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2C16CB2-2297-92F5-FB0B-A14420E0A2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9B33614-B5B2-DA6E-4428-97573F07D7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B067FF4-2569-575E-310F-21E37AE64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D9EFA8A-737E-9F8D-199B-6DA7208F3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DE755D-591E-C65B-8BA5-152C948067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5274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3719C4B2-6373-1FA5-65C5-42AB17D1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B2F9C9C-6E3E-7FD3-64A2-5BA4C0A622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E0BD998-AEB0-75BD-A6E0-AE324D5A88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0C3CD2-C2D2-4E78-A2F6-6EF30ADA350C}" type="datetimeFigureOut">
              <a:rPr kumimoji="1" lang="ja-JP" altLang="en-US" smtClean="0"/>
              <a:t>2024/2/20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C7D79A7-988B-D905-0157-D4BFE0AF6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18BB569-C153-CE76-2D50-8B115FC4DD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3F907-BCE9-4AFF-8E1A-AA01356268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6818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ja/%E8%83%8C%E6%99%AF-%E9%9D%92-%E5%A3%81%E7%B4%99-%E3%83%87%E3%82%B6%E3%82%A4%E3%83%B3-159244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C2253A03-3CCA-4355-68BA-0CC428332E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タイトル 1">
            <a:extLst>
              <a:ext uri="{FF2B5EF4-FFF2-40B4-BE49-F238E27FC236}">
                <a16:creationId xmlns:a16="http://schemas.microsoft.com/office/drawing/2014/main" id="{3E34B924-1DBD-9F2D-48AE-FC6D0B298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690562"/>
            <a:ext cx="11137900" cy="2103437"/>
          </a:xfrm>
        </p:spPr>
        <p:txBody>
          <a:bodyPr>
            <a:normAutofit/>
          </a:bodyPr>
          <a:lstStyle/>
          <a:p>
            <a:r>
              <a:rPr kumimoji="1" lang="ja-JP" altLang="en-US" sz="13800" dirty="0">
                <a:solidFill>
                  <a:schemeClr val="bg1"/>
                </a:solidFill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３月イベント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D6776755-809F-9692-76B6-F4AC0844D5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9000" y="3327400"/>
            <a:ext cx="10782300" cy="2997199"/>
          </a:xfrm>
        </p:spPr>
        <p:txBody>
          <a:bodyPr>
            <a:normAutofit lnSpcReduction="10000"/>
          </a:bodyPr>
          <a:lstStyle/>
          <a:p>
            <a:r>
              <a:rPr kumimoji="1"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新小学</a:t>
            </a:r>
            <a:r>
              <a:rPr kumimoji="1" lang="en-US" altLang="ja-JP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4</a:t>
            </a:r>
            <a:r>
              <a:rPr kumimoji="1"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～</a:t>
            </a:r>
            <a:r>
              <a:rPr kumimoji="1" lang="en-US" altLang="ja-JP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6</a:t>
            </a:r>
            <a:r>
              <a:rPr kumimoji="1"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年生</a:t>
            </a:r>
            <a:endParaRPr kumimoji="1" lang="en-US" altLang="ja-JP" sz="6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  <a:p>
            <a:r>
              <a:rPr kumimoji="1" lang="en-US" altLang="ja-JP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『</a:t>
            </a:r>
            <a:r>
              <a:rPr kumimoji="1"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算数復習講座</a:t>
            </a:r>
            <a:r>
              <a:rPr lang="en-US" altLang="ja-JP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』</a:t>
            </a:r>
          </a:p>
          <a:p>
            <a:r>
              <a:rPr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３</a:t>
            </a:r>
            <a:r>
              <a:rPr lang="en-US" altLang="ja-JP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/10(</a:t>
            </a:r>
            <a:r>
              <a:rPr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</a:t>
            </a:r>
            <a:r>
              <a:rPr lang="en-US" altLang="ja-JP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)</a:t>
            </a:r>
            <a:r>
              <a:rPr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、</a:t>
            </a:r>
            <a:r>
              <a:rPr lang="en-US" altLang="ja-JP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3/17(</a:t>
            </a:r>
            <a:r>
              <a:rPr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日</a:t>
            </a:r>
            <a:r>
              <a:rPr lang="en-US" altLang="ja-JP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)</a:t>
            </a:r>
            <a:r>
              <a:rPr lang="ja-JP" altLang="en-US" sz="6600" dirty="0">
                <a:latin typeface="BIZ UDゴシック" panose="020B0400000000000000" pitchFamily="49" charset="-128"/>
                <a:ea typeface="BIZ UDゴシック" panose="020B0400000000000000" pitchFamily="49" charset="-128"/>
              </a:rPr>
              <a:t>開講！</a:t>
            </a:r>
            <a:endParaRPr lang="en-US" altLang="ja-JP" sz="6600" dirty="0">
              <a:latin typeface="BIZ UDゴシック" panose="020B0400000000000000" pitchFamily="49" charset="-128"/>
              <a:ea typeface="BIZ UDゴシック" panose="020B0400000000000000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18497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</Words>
  <Application>Microsoft Office PowerPoint</Application>
  <PresentationFormat>ワイド画面</PresentationFormat>
  <Paragraphs>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UDゴシック</vt:lpstr>
      <vt:lpstr>游ゴシック</vt:lpstr>
      <vt:lpstr>游ゴシック Light</vt:lpstr>
      <vt:lpstr>Arial</vt:lpstr>
      <vt:lpstr>Office テーマ</vt:lpstr>
      <vt:lpstr>３月イベント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３月イベント</dc:title>
  <dc:creator>飯村敦</dc:creator>
  <cp:lastModifiedBy>飯村敦</cp:lastModifiedBy>
  <cp:revision>1</cp:revision>
  <dcterms:created xsi:type="dcterms:W3CDTF">2024-02-20T07:50:23Z</dcterms:created>
  <dcterms:modified xsi:type="dcterms:W3CDTF">2024-02-20T07:50:46Z</dcterms:modified>
</cp:coreProperties>
</file>