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E43EF2-AC5E-4E13-BE45-41B373DA7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FF87E9-6704-4626-B111-FA5DFA4C7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68AF7C-7D30-4F77-90CF-A5914C3A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8CB36-6C5D-4FAE-A990-F532E794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8188F1-6D90-4B1B-B753-6D45542D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24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6FD31C-706F-4BF7-B84C-2780F644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39DB9C-42F1-4024-BE3B-0BD6AF47E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0587D5-E560-4A25-8E4C-8BEB843A7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5294A7-83F5-42B5-8EC9-12B3CEBF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94DEC6-6468-45FB-A761-09075F0A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7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26EA6-F1C1-4A09-B5D7-05ECA45A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7DA4F-2D89-4A07-B572-10AABE40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82573-05B4-49EB-B707-11C25507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B50A9-6462-42A9-A9D2-72086D8A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14BF0E-8C02-4D2F-8280-E7EF3002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05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840E62-C2C1-40F3-B0EB-DC7F49FF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0EE7A9-3DB7-4782-9D79-818B885C2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4FB433-B7BC-4472-AB09-C63508A8B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C9AE4D-5E51-4C8D-BFFA-54864972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A2263B-C232-4826-9D2F-77778F6B9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59D199-6821-4F07-BACB-ACF8409F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1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98572E-98EA-4B23-A11A-6B2E0B1A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CCC27A-8186-4CAE-939C-C70A0D30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7AF168-8956-42C1-9029-6EB60A306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07CB7-FFBA-40A8-9070-BE06325D0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0E2EF6-30A4-42F3-B400-F6E086038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B4AB68-9ED9-4D4E-BC9E-0C3E9853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9056ED-2A14-4990-9454-4C6692F4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13C6D02-6D73-4FC3-AEBD-209441E4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79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23A56-82C2-4D15-88F6-42A9F18C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EAFC935-49F4-48F9-9D65-71C7D95B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469288-62A0-4608-9B04-EAAD6969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11B4493-4FC0-44DB-88CA-1B0E5DE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5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229750-DB34-41C1-A142-36373871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8B8428-4643-4C35-B3F7-A4C7BF79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097FFD-4306-47CD-B100-8E0E33D2D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97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75C8AE-BB48-4B27-A955-60943F39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E8075-B566-44A6-A695-C2352EA1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195B9C-4B95-4496-B34E-89FF446DD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8ABFB5-511A-4B19-A067-D7755F8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D7F8A8-EE99-4B0A-8102-5456C68E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2357225-0849-412A-9BD6-F234E438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43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FB24EB-3686-4DCE-BE0D-2CDC0819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5639841-8F08-4235-B29A-39DDD0AA8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818256-88A3-4CC2-8B37-17E140D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B4F3A0-3AAF-4D75-94C6-410B3F12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99F9CF-A600-45A5-8FD7-CEA3A840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6E59E3-5FC9-48A5-A134-4A62EADC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98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CE9E4-C0EF-4C76-9377-B8C41C091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52962C3-6B4C-4FB0-923C-9CDF42C29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8E6134-B3FD-4ACE-8362-C7A1F3276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74F670-E66B-4425-896E-6E579B7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5A5D43-E586-4B3F-A3FB-7A84FAF6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66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2DDE82C-78A7-43DA-B046-E130592DA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E71950-D071-41B3-AA24-D56FFDD6F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A94826-274D-491C-B142-C3C9F4CA9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7B366-D1E1-435D-87E5-BA9E0CC9B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EA9314-C84A-4171-BD90-5EFBC17E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2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F41FAA9-F579-4407-BAAC-AC9E12E7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B69A83-847E-4156-80C6-B444A4D55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323BF7-4662-4983-92F9-CD5E8E97A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ECA0D-C975-4FF9-994E-D432DD95F525}" type="datetimeFigureOut">
              <a:rPr kumimoji="1" lang="ja-JP" altLang="en-US" smtClean="0"/>
              <a:t>2021/10/29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26A67C-6797-47D0-A446-F3C481943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ED8AC1-3538-4059-ADBD-D4A153AB2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55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CCF7C56-F41A-495E-ACFB-F233F5957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3A0AD71-01DE-42E3-938B-DDEBE34A2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6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2EC547-E578-4C91-826D-2BF1028A1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F7A585C-1DF0-4248-9B00-307724D94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98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ワイド画面</PresentationFormat>
  <Paragraphs>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佐藤隆彦</dc:creator>
  <cp:lastModifiedBy>佐藤隆彦</cp:lastModifiedBy>
  <cp:revision>4</cp:revision>
  <dcterms:created xsi:type="dcterms:W3CDTF">2021-06-19T13:16:23Z</dcterms:created>
  <dcterms:modified xsi:type="dcterms:W3CDTF">2021-10-29T09:25:59Z</dcterms:modified>
</cp:coreProperties>
</file>