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健太郎 荒木" initials="健荒" lastIdx="1" clrIdx="0">
    <p:extLst>
      <p:ext uri="{19B8F6BF-5375-455C-9EA6-DF929625EA0E}">
        <p15:presenceInfo xmlns:p15="http://schemas.microsoft.com/office/powerpoint/2012/main" userId="feaea6a1cbb0b52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60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9B7F3B-994F-3EEF-66B6-F99C718796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9338E75-3CA6-A4BE-C9B1-2DDFA792D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CD0EA33-DA39-CD5E-46B0-26020473D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03727F-A1F7-677B-7B2F-706BA3831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16E7BE-A35B-8CC3-814D-52A98B854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506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B38580-7767-6DC6-CD72-F7515B598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7D1A72-0599-4E7F-3762-CE9E48D86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069B119-ABE9-029C-9E1C-24A42A5FB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225691-B057-9970-B2FC-8E296B5C2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7F2EAB-D422-C6ED-3B94-F2CAB8D3E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8528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F10573-3059-1B60-4041-2F7E17A7A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FAA6CCE-D01A-0168-3BA6-130BE9DE7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AB3D8D-9643-E2F5-8A20-2990F67D6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19DC7C-FDF5-09FC-0E6A-E1234B566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FFF2C4-05F8-D6A7-9AA5-35AFB6F87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5943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9390D5-2E8C-C20B-8876-3EED57558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EE8A5C4-2296-DF0E-F59D-3A672E7FE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6E2D420-809C-41BF-D38D-D78634C877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05807A3-AA48-FEB2-C7B9-92F7B0730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36945DA-BFCE-A9DD-E265-5F4B721CF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E5F632A-E79F-AC1E-73ED-466C88C59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2863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D00BD5-4B58-D1A3-CB66-717FC7A3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8E6ECB8-49B6-939E-9CDA-B80366592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FCAB400-CA8A-A94D-D20A-387A8D776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556F1C1-432D-420D-A5FB-B89CE5FD1F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B202DC8-8551-FAB9-B606-5204782C73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C36E8C0-FAF0-69B2-152D-7542CA83A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A369C3C-7139-7D24-C390-AEBB8FBA6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25123BF-6D4C-3971-B17D-A778ADA88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708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60EB84-16AC-43D3-EFEF-12C0FCBD7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CD63436-CDCC-4896-7C07-438BB0582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3CBF9F3-A38C-3363-338E-FD66DFEE3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C630482-AEAF-53F9-2A6E-C172CF2B8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494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D663303-8E87-AE31-3A01-46B977CDB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8FF6109-4914-BCEB-1BD5-F4C59327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646DE4E-472B-275F-E500-B85E301E8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8203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C195FF-B517-DA60-FE08-5414CDBE6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608A815-F227-6586-C668-C65002F67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A6BBCA1-2BFB-890A-E3F2-646EADA22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25610E3-B6FF-A39C-9787-2B38923D9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5187CF-540E-3C20-A724-011824A5F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AF102ED-91C6-C059-2759-46F588205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3255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0EB541-6AE9-BE17-7329-438F6007F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8B1EFE1-B671-68EC-9E3E-B7598DBEB8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16DBA9A-A008-E5C9-E626-9309BC185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4C4DDA5-62A4-A22D-8C23-F5F820523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A3E319-3B08-8067-C854-853D42196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9B13A12-69C9-DC50-6169-6CEC9F6AA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5105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D9199D-8AED-C2DF-A511-5409AC56B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1788AF4-E5AC-4E86-104D-6DBB4C7FC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0DC62E-0003-DAEA-65A5-5D16EF04C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2EC65B-AE6E-7209-9E0C-503E27103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A5485F-330E-DF96-731A-16F394B09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48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4432294-5797-E4FC-43BC-B92039C8A5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B7A7D42-FD52-5CFF-A5FF-7211D482BD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918CD59-7926-17CC-5016-BB68831C9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20B301-21E4-0E8B-878C-477B833D9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DF0EA1C-62FC-8BAA-4536-2060970F8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8163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1C89004-7142-DCEA-D517-DBAB0757B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9656C7A-3221-35ED-A526-95565831D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D9D3799-9EB1-F672-8B4D-4B24C62B13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0372D-B9D1-4CDA-9B89-072823226C29}" type="datetimeFigureOut">
              <a:rPr kumimoji="1" lang="ja-JP" altLang="en-US" smtClean="0"/>
              <a:t>2025/2/22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B33BC5B-F88A-623C-9640-03AC0ED7A7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3DF6436-A82E-7A9B-B0FD-03C648014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1566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F09C3D3-B186-01E5-6C46-3175A2E8FF6F}"/>
              </a:ext>
            </a:extLst>
          </p:cNvPr>
          <p:cNvSpPr/>
          <p:nvPr/>
        </p:nvSpPr>
        <p:spPr>
          <a:xfrm>
            <a:off x="0" y="0"/>
            <a:ext cx="12689058" cy="70197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85BA7002-6041-7B14-B090-533C28DB2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78" y="384569"/>
            <a:ext cx="11965997" cy="624105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E4484A29-F225-0655-FFD1-E76A4B81B4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1630" y="384569"/>
            <a:ext cx="10128739" cy="2053883"/>
          </a:xfrm>
        </p:spPr>
        <p:txBody>
          <a:bodyPr>
            <a:noAutofit/>
          </a:bodyPr>
          <a:lstStyle/>
          <a:p>
            <a:r>
              <a:rPr lang="ja-JP" altLang="en-US" sz="13000" b="1" dirty="0">
                <a:ln w="53975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春のイベント</a:t>
            </a:r>
            <a:endParaRPr kumimoji="1" lang="ja-JP" altLang="en-US" sz="13000" b="1" dirty="0">
              <a:ln w="53975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3" name="二等辺三角形 2">
            <a:extLst>
              <a:ext uri="{FF2B5EF4-FFF2-40B4-BE49-F238E27FC236}">
                <a16:creationId xmlns:a16="http://schemas.microsoft.com/office/drawing/2014/main" id="{200CA393-B555-8820-155A-385E0B041868}"/>
              </a:ext>
            </a:extLst>
          </p:cNvPr>
          <p:cNvSpPr/>
          <p:nvPr/>
        </p:nvSpPr>
        <p:spPr>
          <a:xfrm rot="18787673">
            <a:off x="6059055" y="4106599"/>
            <a:ext cx="676256" cy="1088387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FD66CF45-5FE5-EDAB-365C-88CA8EE5922D}"/>
              </a:ext>
            </a:extLst>
          </p:cNvPr>
          <p:cNvSpPr/>
          <p:nvPr/>
        </p:nvSpPr>
        <p:spPr>
          <a:xfrm>
            <a:off x="716284" y="4972732"/>
            <a:ext cx="5415747" cy="101142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0">
            <a:solidFill>
              <a:srgbClr val="00B050"/>
            </a:solidFill>
          </a:ln>
          <a:effectLst>
            <a:outerShdw blurRad="50800" dist="127000" dir="2700000" algn="tl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87D70DB-3821-5833-12AC-76B8327DB274}"/>
              </a:ext>
            </a:extLst>
          </p:cNvPr>
          <p:cNvSpPr txBox="1"/>
          <p:nvPr/>
        </p:nvSpPr>
        <p:spPr>
          <a:xfrm>
            <a:off x="940340" y="5068591"/>
            <a:ext cx="4594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solidFill>
                  <a:srgbClr val="00B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詳細はこちら！</a:t>
            </a:r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0E19E8F7-CDD4-045C-B39E-C296E679EFB3}"/>
              </a:ext>
            </a:extLst>
          </p:cNvPr>
          <p:cNvSpPr/>
          <p:nvPr/>
        </p:nvSpPr>
        <p:spPr>
          <a:xfrm>
            <a:off x="4676439" y="5094659"/>
            <a:ext cx="740815" cy="76757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二等辺三角形 10">
            <a:extLst>
              <a:ext uri="{FF2B5EF4-FFF2-40B4-BE49-F238E27FC236}">
                <a16:creationId xmlns:a16="http://schemas.microsoft.com/office/drawing/2014/main" id="{CE808C29-6604-A649-992E-B049A10927A3}"/>
              </a:ext>
            </a:extLst>
          </p:cNvPr>
          <p:cNvSpPr/>
          <p:nvPr/>
        </p:nvSpPr>
        <p:spPr>
          <a:xfrm rot="5400000">
            <a:off x="4862520" y="5308364"/>
            <a:ext cx="452045" cy="35358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AE79E35A-970D-D282-FE01-213687C21B70}"/>
              </a:ext>
            </a:extLst>
          </p:cNvPr>
          <p:cNvSpPr/>
          <p:nvPr/>
        </p:nvSpPr>
        <p:spPr>
          <a:xfrm rot="545182">
            <a:off x="6092235" y="4276008"/>
            <a:ext cx="5696066" cy="198451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F29CD74-A536-0C3E-C1A3-738866635100}"/>
              </a:ext>
            </a:extLst>
          </p:cNvPr>
          <p:cNvSpPr txBox="1"/>
          <p:nvPr/>
        </p:nvSpPr>
        <p:spPr>
          <a:xfrm rot="714981">
            <a:off x="6755578" y="4700489"/>
            <a:ext cx="49872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200" dirty="0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参加無料！</a:t>
            </a:r>
            <a:endParaRPr kumimoji="1" lang="ja-JP" altLang="en-US" sz="7200" dirty="0">
              <a:ln w="28575">
                <a:solidFill>
                  <a:schemeClr val="bg1"/>
                </a:solidFill>
              </a:ln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3" name="タイトル 1">
            <a:extLst>
              <a:ext uri="{FF2B5EF4-FFF2-40B4-BE49-F238E27FC236}">
                <a16:creationId xmlns:a16="http://schemas.microsoft.com/office/drawing/2014/main" id="{C55F33E9-6C05-AC47-98AF-800A203A6F5A}"/>
              </a:ext>
            </a:extLst>
          </p:cNvPr>
          <p:cNvSpPr txBox="1">
            <a:spLocks/>
          </p:cNvSpPr>
          <p:nvPr/>
        </p:nvSpPr>
        <p:spPr>
          <a:xfrm>
            <a:off x="964452" y="2083982"/>
            <a:ext cx="10128739" cy="20538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3000" b="1" dirty="0">
              <a:ln w="53975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6" name="タイトル 1">
            <a:extLst>
              <a:ext uri="{FF2B5EF4-FFF2-40B4-BE49-F238E27FC236}">
                <a16:creationId xmlns:a16="http://schemas.microsoft.com/office/drawing/2014/main" id="{08038053-373D-DDFB-0A59-96A9F4F84886}"/>
              </a:ext>
            </a:extLst>
          </p:cNvPr>
          <p:cNvSpPr txBox="1">
            <a:spLocks/>
          </p:cNvSpPr>
          <p:nvPr/>
        </p:nvSpPr>
        <p:spPr>
          <a:xfrm>
            <a:off x="897274" y="1114145"/>
            <a:ext cx="10128739" cy="31900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7200" b="1" dirty="0">
                <a:ln w="53975">
                  <a:noFill/>
                  <a:prstDash val="solid"/>
                </a:ln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小学生算数講座</a:t>
            </a:r>
            <a:endParaRPr lang="en-US" altLang="ja-JP" sz="7200" b="1" dirty="0">
              <a:ln w="53975">
                <a:noFill/>
                <a:prstDash val="solid"/>
              </a:ln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7200" b="1" dirty="0">
                <a:ln w="53975">
                  <a:noFill/>
                  <a:prstDash val="solid"/>
                </a:ln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中学生実力テスト対策</a:t>
            </a:r>
          </a:p>
        </p:txBody>
      </p:sp>
    </p:spTree>
    <p:extLst>
      <p:ext uri="{BB962C8B-B14F-4D97-AF65-F5344CB8AC3E}">
        <p14:creationId xmlns:p14="http://schemas.microsoft.com/office/powerpoint/2010/main" val="1528891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17</Words>
  <Application>Microsoft Office PowerPoint</Application>
  <PresentationFormat>ワイド画面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HGP創英角ｺﾞｼｯｸUB</vt:lpstr>
      <vt:lpstr>HGP創英角ﾎﾟｯﾌﾟ体</vt:lpstr>
      <vt:lpstr>HGS創英角ｺﾞｼｯｸUB</vt:lpstr>
      <vt:lpstr>HG丸ｺﾞｼｯｸM-PRO</vt:lpstr>
      <vt:lpstr>游ゴシック</vt:lpstr>
      <vt:lpstr>游ゴシック Light</vt:lpstr>
      <vt:lpstr>Arial</vt:lpstr>
      <vt:lpstr>Office テーマ</vt:lpstr>
      <vt:lpstr>春のイベント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健太郎 荒木</dc:creator>
  <cp:lastModifiedBy>飯村敦</cp:lastModifiedBy>
  <cp:revision>7</cp:revision>
  <dcterms:created xsi:type="dcterms:W3CDTF">2025-01-10T09:51:33Z</dcterms:created>
  <dcterms:modified xsi:type="dcterms:W3CDTF">2025-02-22T02:45:10Z</dcterms:modified>
</cp:coreProperties>
</file>