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D550A3-287B-CC33-D6E9-117A4BE30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452890D-3886-353C-405A-03E3D14C2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B56818-85CF-D30F-58DF-C05A994F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6C8648-0DEA-2826-EAC0-C7162DC39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7177C0-060A-07A4-A77E-7D0D544F7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2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516550-2B57-9F65-04CB-E6C2A9490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86FC98-F094-B12D-4FF6-B298358E5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387D02-F5EC-2217-70C7-307EE23DB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D39A61-AABE-AA03-FAD5-38E6439CA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BB22D2-4B0F-B85E-429F-97331971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4568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5ABCC6-E483-1464-DC26-B2ED0B88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6E6929-F291-DA0D-822F-FD96BAFC1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C3263C-B5E6-9725-2507-DC798404A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DB054D-EE32-0F7D-783C-00EAAB0A4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F12D80-84A2-902C-1DC2-A67B52D24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6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25441F-D006-F72D-A834-0B37248F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385130-4B5A-C5DB-5777-A9345F966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F5FB0C-1538-C9D2-FEC3-216F32530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2E06D38-539D-4B7A-7570-FA82BE5C5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3F78D8-7A23-CF9C-DA81-032469B27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7E5D97-2048-34D3-3957-6826E5937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1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ACB956-A80E-CFA7-C370-187203DCC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4E2287-54E3-267A-189A-3A3E8CCF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2ADD2A-DF87-6B3D-A489-85DD77B92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86F9B85-1543-ED99-6659-EF6A04580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6D9DCB3-FD9C-59D4-FB0E-B83C18306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DC541E-C5FA-8E7C-000C-A450272C3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0BCAE25-37CD-E582-C7FD-826014C50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59913C4-CAAF-56A5-B3B9-7B5CECD8E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756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24A5A7-DF98-2050-8AB3-D32C33167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35FD7CC-2D19-8073-DE90-58BE552E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D03AB84-E086-EF56-360E-AB35D23A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1FC1C9F-050C-7622-EDE6-21676DACF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62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BB200A1-C38A-752D-B5E9-40186719D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967821F-383A-17E2-3FB2-A8DE5055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B22FB4-038C-3B30-5256-A0267133D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990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7198E3-6574-5C1D-5AFE-3004FA984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F9778B-B3BB-F0CF-5A2F-38038BE14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CC7D84D-1064-41DF-029F-0C4B166CB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FA5828-46C9-39AD-520A-C212FCF87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669B11-C818-9D45-6F39-E15BBFB67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FF9C3B-56FF-85F4-62A8-9B740303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54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B74C15-76BF-C59C-985C-7F845D74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7E06FB8-525E-04F8-FB09-7CDCD2E1F2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2CCBD1A-A42C-9833-25FD-C7F620CEA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62B037-AC4D-A15D-5D2B-7C4E2508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EAD734-F6AF-D49D-6291-00EDD8908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38080D-0123-C866-B0E5-4B9D2C0D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40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C41E07-1AAA-2D0F-41F6-ECEC7AE4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9564D43-E1C0-FDF9-8338-A0173A7C3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A5BBE1-018F-0BC5-FE22-871D6756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84A3E7-D07A-A5DF-7EE1-D2FA6BDE3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779C9F-55F1-5A49-DB6D-D56180ED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57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2C16CB2-2297-92F5-FB0B-A14420E0A2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9B33614-B5B2-DA6E-4428-97573F07D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067FF4-2569-575E-310F-21E37AE64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9EFA8A-737E-9F8D-199B-6DA7208F3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DE755D-591E-C65B-8BA5-152C94806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274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719C4B2-6373-1FA5-65C5-42AB17D1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2F9C9C-6E3E-7FD3-64A2-5BA4C0A62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0BD998-AEB0-75BD-A6E0-AE324D5A8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C3CD2-C2D2-4E78-A2F6-6EF30ADA350C}" type="datetimeFigureOut">
              <a:rPr kumimoji="1" lang="ja-JP" altLang="en-US" smtClean="0"/>
              <a:t>2024/5/29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7D79A7-988B-D905-0157-D4BFE0AF6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8BB569-C153-CE76-2D50-8B115FC4DD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81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ahag.net/010460-sunflower-summe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123E0ED-8BA8-782D-FF87-07626E1B3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E34B924-1DBD-9F2D-48AE-FC6D0B298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792162"/>
            <a:ext cx="11137900" cy="2103437"/>
          </a:xfrm>
        </p:spPr>
        <p:txBody>
          <a:bodyPr>
            <a:normAutofit/>
          </a:bodyPr>
          <a:lstStyle/>
          <a:p>
            <a:r>
              <a:rPr lang="ja-JP" altLang="en-US" sz="13800" dirty="0">
                <a:highlight>
                  <a:srgbClr val="FFFF00"/>
                </a:highligh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夏期講習会</a:t>
            </a:r>
            <a:endParaRPr kumimoji="1" lang="ja-JP" altLang="en-US" sz="13800" dirty="0">
              <a:highlight>
                <a:srgbClr val="FFFF00"/>
              </a:highligh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6776755-809F-9692-76B6-F4AC0844D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500" y="3098800"/>
            <a:ext cx="11823700" cy="3225799"/>
          </a:xfrm>
        </p:spPr>
        <p:txBody>
          <a:bodyPr>
            <a:normAutofit/>
          </a:bodyPr>
          <a:lstStyle/>
          <a:p>
            <a:r>
              <a:rPr lang="ja-JP" altLang="en-US" sz="6600" dirty="0">
                <a:highlight>
                  <a:srgbClr val="FFFF00"/>
                </a:highligh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７月７日までの申込で</a:t>
            </a:r>
            <a:endParaRPr lang="en-US" altLang="ja-JP" sz="6600" dirty="0">
              <a:highlight>
                <a:srgbClr val="FFFF00"/>
              </a:highligh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6600" dirty="0">
                <a:highlight>
                  <a:srgbClr val="FFFF00"/>
                </a:highligh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夏期講習会授業料　無料！</a:t>
            </a:r>
            <a:endParaRPr lang="en-US" altLang="ja-JP" sz="6600" dirty="0">
              <a:highlight>
                <a:srgbClr val="FFFF00"/>
              </a:highligh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6600">
                <a:highlight>
                  <a:srgbClr val="FFFF00"/>
                </a:highligh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夏期テキスト代　半額！</a:t>
            </a:r>
            <a:endParaRPr lang="en-US" altLang="ja-JP" sz="6600" dirty="0">
              <a:highlight>
                <a:srgbClr val="FFFF00"/>
              </a:highligh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184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UDゴシック</vt:lpstr>
      <vt:lpstr>游ゴシック</vt:lpstr>
      <vt:lpstr>游ゴシック Light</vt:lpstr>
      <vt:lpstr>Arial</vt:lpstr>
      <vt:lpstr>Office テーマ</vt:lpstr>
      <vt:lpstr>夏期講習会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３月イベント</dc:title>
  <dc:creator>飯村敦</dc:creator>
  <cp:lastModifiedBy>飯村敦</cp:lastModifiedBy>
  <cp:revision>5</cp:revision>
  <dcterms:created xsi:type="dcterms:W3CDTF">2024-02-20T07:50:23Z</dcterms:created>
  <dcterms:modified xsi:type="dcterms:W3CDTF">2024-05-29T14:08:13Z</dcterms:modified>
</cp:coreProperties>
</file>