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61" d="100"/>
          <a:sy n="61" d="100"/>
        </p:scale>
        <p:origin x="72" y="3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9E43EF2-AC5E-4E13-BE45-41B373DA77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CBFF87E9-6704-4626-B111-FA5DFA4C75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768AF7C-7D30-4F77-90CF-A5914C3A3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ECA0D-C975-4FF9-994E-D432DD95F525}" type="datetimeFigureOut">
              <a:rPr kumimoji="1" lang="ja-JP" altLang="en-US" smtClean="0"/>
              <a:t>2021/6/21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698CB36-6C5D-4FAE-A990-F532E7946E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28188F1-6D90-4B1B-B753-6D45542D01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668E4-CC77-4A49-977C-146377B34E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32482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E6FD31C-706F-4BF7-B84C-2780F64458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C39DB9C-42F1-4024-BE3B-0BD6AF47E5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10587D5-E560-4A25-8E4C-8BEB843A79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ECA0D-C975-4FF9-994E-D432DD95F525}" type="datetimeFigureOut">
              <a:rPr kumimoji="1" lang="ja-JP" altLang="en-US" smtClean="0"/>
              <a:t>2021/6/21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65294A7-83F5-42B5-8EC9-12B3CEBF80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E94DEC6-6468-45FB-A761-09075F0ADD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668E4-CC77-4A49-977C-146377B34E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140763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9426EA6-F1C1-4A09-B5D7-05ECA45A6D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437DA4F-2D89-4A07-B572-10AABE4090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D182573-05B4-49EB-B707-11C255076E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ECA0D-C975-4FF9-994E-D432DD95F525}" type="datetimeFigureOut">
              <a:rPr kumimoji="1" lang="ja-JP" altLang="en-US" smtClean="0"/>
              <a:t>2021/6/21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4FB50A9-6462-42A9-A9D2-72086D8A6C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414BF0E-8C02-4D2F-8280-E7EF3002DB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668E4-CC77-4A49-977C-146377B34E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720519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4840E62-C2C1-40F3-B0EB-DC7F49FFD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F0EE7A9-3DB7-4782-9D79-818B885C26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04FB433-B7BC-4472-AB09-C63508A8B8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5C9AE4D-5E51-4C8D-BFFA-5486497270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ECA0D-C975-4FF9-994E-D432DD95F525}" type="datetimeFigureOut">
              <a:rPr kumimoji="1" lang="ja-JP" altLang="en-US" smtClean="0"/>
              <a:t>2021/6/21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C2A2263B-C232-4826-9D2F-77778F6B9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6E59D199-6821-4F07-BACB-ACF8409F30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668E4-CC77-4A49-977C-146377B34E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64110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298572E-98EA-4B23-A11A-6B2E0B1ABE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8CCC27A-8186-4CAE-939C-C70A0D305E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987AF168-8956-42C1-9029-6EB60A3062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F6807CB7-FFBA-40A8-9070-BE06325D097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540E2EF6-30A4-42F3-B400-F6E086038B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3AB4AB68-9ED9-4D4E-BC9E-0C3E9853D0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ECA0D-C975-4FF9-994E-D432DD95F525}" type="datetimeFigureOut">
              <a:rPr kumimoji="1" lang="ja-JP" altLang="en-US" smtClean="0"/>
              <a:t>2021/6/21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F79056ED-2A14-4990-9454-4C6692F4CC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F13C6D02-6D73-4FC3-AEBD-209441E48A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668E4-CC77-4A49-977C-146377B34E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167947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DE23A56-82C2-4D15-88F6-42A9F18C6C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FEAFC935-49F4-48F9-9D65-71C7D95B1B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ECA0D-C975-4FF9-994E-D432DD95F525}" type="datetimeFigureOut">
              <a:rPr kumimoji="1" lang="ja-JP" altLang="en-US" smtClean="0"/>
              <a:t>2021/6/21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AA469288-62A0-4608-9B04-EAAD6969BF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711B4493-4FC0-44DB-88CA-1B0E5DEF5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668E4-CC77-4A49-977C-146377B34E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40534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21229750-DB34-41C1-A142-36373871BD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ECA0D-C975-4FF9-994E-D432DD95F525}" type="datetimeFigureOut">
              <a:rPr kumimoji="1" lang="ja-JP" altLang="en-US" smtClean="0"/>
              <a:t>2021/6/21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0E8B8428-4643-4C35-B3F7-A4C7BF79A9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5097FFD-4306-47CD-B100-8E0E33D2D5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668E4-CC77-4A49-977C-146377B34E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129789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C75C8AE-BB48-4B27-A955-60943F39B9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41E8075-B566-44A6-A695-C2352EA111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F6195B9C-4B95-4496-B34E-89FF446DD0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48ABFB5-511A-4B19-A067-D7755F84BB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ECA0D-C975-4FF9-994E-D432DD95F525}" type="datetimeFigureOut">
              <a:rPr kumimoji="1" lang="ja-JP" altLang="en-US" smtClean="0"/>
              <a:t>2021/6/21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7D7F8A8-EE99-4B0A-8102-5456C68E3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2357225-0849-412A-9BD6-F234E438D2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668E4-CC77-4A49-977C-146377B34E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154388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9FB24EB-3686-4DCE-BE0D-2CDC0819AC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65639841-8F08-4235-B29A-39DDD0AA890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DB818256-88A3-4CC2-8B37-17E140D401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E3B4F3A0-3AAF-4D75-94C6-410B3F126C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ECA0D-C975-4FF9-994E-D432DD95F525}" type="datetimeFigureOut">
              <a:rPr kumimoji="1" lang="ja-JP" altLang="en-US" smtClean="0"/>
              <a:t>2021/6/21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999F9CF-A600-45A5-8FD7-CEA3A8403D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B6E59E3-5FC9-48A5-A134-4A62EADCA3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668E4-CC77-4A49-977C-146377B34E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799838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FCCE9E4-C0EF-4C76-9377-B8C41C091A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F52962C3-6B4C-4FB0-923C-9CDF42C296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48E6134-B3FD-4ACE-8362-C7A1F32767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ECA0D-C975-4FF9-994E-D432DD95F525}" type="datetimeFigureOut">
              <a:rPr kumimoji="1" lang="ja-JP" altLang="en-US" smtClean="0"/>
              <a:t>2021/6/21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174F670-E66B-4425-896E-6E579B71AA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B5A5D43-E586-4B3F-A3FB-7A84FAF65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668E4-CC77-4A49-977C-146377B34E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786623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42DDE82C-78A7-43DA-B046-E130592DA9B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BEE71950-D071-41B3-AA24-D56FFDD6FB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9A94826-274D-491C-B142-C3C9F4CA98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ECA0D-C975-4FF9-994E-D432DD95F525}" type="datetimeFigureOut">
              <a:rPr kumimoji="1" lang="ja-JP" altLang="en-US" smtClean="0"/>
              <a:t>2021/6/21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B87B366-D1E1-435D-87E5-BA9E0CC9B3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DEA9314-C84A-4171-BD90-5EFBC17E49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668E4-CC77-4A49-977C-146377B34E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300205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CF41FAA9-F579-4407-BAAC-AC9E12E71E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0B69A83-847E-4156-80C6-B444A4D550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4323BF7-4662-4983-92F9-CD5E8E97A0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5ECA0D-C975-4FF9-994E-D432DD95F525}" type="datetimeFigureOut">
              <a:rPr kumimoji="1" lang="ja-JP" altLang="en-US" smtClean="0"/>
              <a:t>2021/6/21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126A67C-6797-47D0-A446-F3C481943C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0ED8AC1-3538-4059-ADBD-D4A153AB27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6668E4-CC77-4A49-977C-146377B34E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40551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AFF27BA1-B229-4220-8579-8FC9F04B49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96917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ワイド画面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游ゴシック Light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佐藤隆彦</dc:creator>
  <cp:lastModifiedBy>佐藤隆彦</cp:lastModifiedBy>
  <cp:revision>3</cp:revision>
  <dcterms:created xsi:type="dcterms:W3CDTF">2021-06-19T13:16:23Z</dcterms:created>
  <dcterms:modified xsi:type="dcterms:W3CDTF">2021-06-21T11:59:24Z</dcterms:modified>
</cp:coreProperties>
</file>