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99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6" y="7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8973D-3ACB-4BCF-A081-3271743C39EF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A39B4-40AA-4C41-B088-714BD95426B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61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A39B4-40AA-4C41-B088-714BD95426B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9297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56B464-8CEC-5614-8FF6-D63C381A1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DC90A45-C49A-972C-D9ED-A3FFCAD6B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4E77CA-4BF1-DDE3-5C54-4BB6D007A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2FF1-201E-4800-83A4-0254B521368D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EA51EBB-1C3F-1D2F-966E-B678B7AA9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620D00-34CD-BBCD-1A6F-67574AB03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B697-14AA-4FEB-8308-37B30C621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891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CFEF3E-02A2-80A7-A163-7394CF6D2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151BC94-8754-1852-21EE-F8F54AE10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6C99E7-C606-7FC2-33B1-15E5A4BAF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2FF1-201E-4800-83A4-0254B521368D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E31C30A-FD64-5DD2-8446-7FB3E5EBB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A418A5-3639-1663-85D8-353BF23EA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B697-14AA-4FEB-8308-37B30C621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091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D224C0-BB2A-3A93-D19C-DC5C468A2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22EDA96-882F-1BF1-ED1A-1E0EA08A1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DB4044-E077-5A31-ADF4-6327187F8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2FF1-201E-4800-83A4-0254B521368D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FD6A683-282E-AC3B-997F-1AB2D6C19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B92305-6FA4-3CC3-6FE9-6E454E86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B697-14AA-4FEB-8308-37B30C621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746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FB8F08-EAC3-6FE2-55C3-EF45A0232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84BDE7-87CF-26C8-8C91-E95F84E53A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7106FB2-376B-F7A4-094E-3D47D9DEAA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A78E623-9E20-E492-B1E6-EB5BAE1DC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2FF1-201E-4800-83A4-0254B521368D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7192E53-E3FC-9D8D-A9FE-0DEDF13C9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DCE700B-928B-9A6A-F400-360BE9BDB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B697-14AA-4FEB-8308-37B30C621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883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08D35B-0C6D-F81D-A87A-14A5D08B4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87D9D4-993E-EC2D-B875-B8AA3CB12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8C8D7A8-8B49-5838-85F3-36CBF11A6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B031FFE-2F43-2B0A-A7CB-6D8BB52363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E47A8B7-4E5F-16D3-9245-DEEB7D6C08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FD5EA40-15EA-DF6D-7E6A-6A1F0B62D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2FF1-201E-4800-83A4-0254B521368D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FFE0FC93-E6FB-7DAF-13EA-605B46068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CD448A4-5C65-5605-CD8C-EB84943DE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B697-14AA-4FEB-8308-37B30C621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065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95B795-844A-AFFA-06B0-3E107E04B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7A7C763-D009-4E04-4CA0-EE442C6E1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2FF1-201E-4800-83A4-0254B521368D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4D03CC6-00C7-118D-CB11-D7811041D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7ED5326-3313-EB0E-D1CD-9EB77708E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B697-14AA-4FEB-8308-37B30C621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4436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9BF8C4D-6A16-6CAF-5690-FFFEF9BCC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2FF1-201E-4800-83A4-0254B521368D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2FFBA80-C6CA-69E8-FB85-454E38CB1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28C99B8-2465-19C9-8A89-D33E328C7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B697-14AA-4FEB-8308-37B30C621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09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09CC24-CD8A-3D59-A1B1-0473D1E48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D82555-EF70-8A0A-99E2-A43D350D0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A178559-5338-6405-FB94-E5A54FC16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0F4D676-F243-6308-F0B3-E9E276B13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2FF1-201E-4800-83A4-0254B521368D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1ED7F9C-6C82-010E-05C9-C984B40F7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C3793A-B632-CB81-BD41-1AB02567D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B697-14AA-4FEB-8308-37B30C621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8637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3FEA1A-5F23-E49A-F4BE-A77D64AD5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7CAA7B2-E423-B53A-E479-CA18677D46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46AB6C9-2FFB-47A0-8EA2-90EAE94D8E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CC98B3-CC96-6085-420B-1A0D9ED7D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2FF1-201E-4800-83A4-0254B521368D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A98233E-2C58-8164-C5B3-8061AE027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EFA3CD6-E8B2-400A-DC12-A8C1BB03B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B697-14AA-4FEB-8308-37B30C621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58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37A428-09C4-3CA6-4C0F-367089337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DD1B128-F345-424F-A84C-49CC6B6FF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CDE56A1-0C86-21E6-143B-16B445D7E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2FF1-201E-4800-83A4-0254B521368D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DD2EA5A-CCEA-275D-4914-258531426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4B168B-E2B8-5A12-A240-02A23D0D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B697-14AA-4FEB-8308-37B30C621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4644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77A8609-191A-8A96-28B1-9D68B5FC83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CC33FB3-9378-229E-6CA3-D55187A734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EC3E39-5A1C-A44C-6B5E-4C0B434CC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92FF1-201E-4800-83A4-0254B521368D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DFDB17-3FCF-B44D-AFDB-57AB72ED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AC0A22-A7F3-EC33-7DCB-069CDAAFE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9B697-14AA-4FEB-8308-37B30C621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04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744DE7A-686F-560A-DEB2-F49289AAD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ACBB23-ACC7-0C4E-7B65-535267C12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260294-CE49-7501-99A2-62289815B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92FF1-201E-4800-83A4-0254B521368D}" type="datetimeFigureOut">
              <a:rPr kumimoji="1" lang="ja-JP" altLang="en-US" smtClean="0"/>
              <a:t>2026/1/28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88B54B-FE87-9587-6DC2-62240D2095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27B1781-B08E-A0D2-54E9-08D2978FE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9B697-14AA-4FEB-8308-37B30C6210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723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124C4D6-C9FA-B07C-64B0-39AD534AE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9621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9FEF134-3F19-08A3-1B72-486FCF201C54}"/>
              </a:ext>
            </a:extLst>
          </p:cNvPr>
          <p:cNvSpPr/>
          <p:nvPr/>
        </p:nvSpPr>
        <p:spPr>
          <a:xfrm rot="20931434">
            <a:off x="-1162659" y="537833"/>
            <a:ext cx="10633337" cy="54784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21000"/>
              </a:lnSpc>
            </a:pPr>
            <a:r>
              <a:rPr lang="en-US" altLang="ja-JP" sz="20000" b="0" i="1" cap="none" spc="0" dirty="0">
                <a:ln w="0"/>
                <a:solidFill>
                  <a:srgbClr val="FF0000">
                    <a:alpha val="50000"/>
                  </a:srgb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2026</a:t>
            </a:r>
            <a:r>
              <a:rPr lang="ja-JP" altLang="en-US" sz="20000" b="0" i="1" cap="none" spc="0" dirty="0">
                <a:ln w="0"/>
                <a:solidFill>
                  <a:srgbClr val="FF0000">
                    <a:alpha val="50000"/>
                  </a:srgb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春</a:t>
            </a:r>
            <a:endParaRPr lang="en-US" altLang="ja-JP" sz="20000" b="0" i="1" cap="none" spc="0" dirty="0">
              <a:ln w="0"/>
              <a:solidFill>
                <a:srgbClr val="FF0000">
                  <a:alpha val="50000"/>
                </a:srgb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algn="ctr">
              <a:lnSpc>
                <a:spcPts val="21000"/>
              </a:lnSpc>
            </a:pPr>
            <a:r>
              <a:rPr lang="en-US" altLang="ja-JP" sz="20000" b="0" i="1" cap="none" spc="0" dirty="0">
                <a:ln w="0"/>
                <a:solidFill>
                  <a:srgbClr val="FF0000">
                    <a:alpha val="50000"/>
                  </a:srgb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START</a:t>
            </a:r>
          </a:p>
        </p:txBody>
      </p:sp>
      <p:sp>
        <p:nvSpPr>
          <p:cNvPr id="7" name="テキスト ボックス 2">
            <a:extLst>
              <a:ext uri="{FF2B5EF4-FFF2-40B4-BE49-F238E27FC236}">
                <a16:creationId xmlns:a16="http://schemas.microsoft.com/office/drawing/2014/main" id="{E1A55D70-5707-35EE-EC76-7A0924D62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3544" y="5304734"/>
            <a:ext cx="1393825" cy="133223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ts val="10000"/>
              </a:lnSpc>
              <a:buNone/>
            </a:pPr>
            <a:r>
              <a:rPr lang="ja-JP" sz="8500" kern="100" dirty="0">
                <a:solidFill>
                  <a:srgbClr val="FFFF00"/>
                </a:solidFill>
                <a:effectLst/>
                <a:latin typeface="游明朝" panose="02020400000000000000" pitchFamily="18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春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2">
            <a:extLst>
              <a:ext uri="{FF2B5EF4-FFF2-40B4-BE49-F238E27FC236}">
                <a16:creationId xmlns:a16="http://schemas.microsoft.com/office/drawing/2014/main" id="{118D37A2-2AC8-B156-A04D-FCDB009345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6341" y="5304734"/>
            <a:ext cx="1393825" cy="133223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ts val="10000"/>
              </a:lnSpc>
              <a:buNone/>
            </a:pPr>
            <a:r>
              <a:rPr lang="ja-JP" sz="8500" kern="100" dirty="0">
                <a:solidFill>
                  <a:srgbClr val="FFFF00"/>
                </a:solidFill>
                <a:effectLst/>
                <a:latin typeface="游明朝" panose="02020400000000000000" pitchFamily="18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期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9" name="テキスト ボックス 2">
            <a:extLst>
              <a:ext uri="{FF2B5EF4-FFF2-40B4-BE49-F238E27FC236}">
                <a16:creationId xmlns:a16="http://schemas.microsoft.com/office/drawing/2014/main" id="{D347CA80-7CE1-42BD-DE74-A0A6D937A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9138" y="5304734"/>
            <a:ext cx="1393825" cy="133223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ts val="10000"/>
              </a:lnSpc>
              <a:buNone/>
            </a:pPr>
            <a:r>
              <a:rPr lang="ja-JP" altLang="en-US" sz="8500" kern="100" dirty="0">
                <a:solidFill>
                  <a:srgbClr val="FFFF00"/>
                </a:solidFill>
                <a:latin typeface="游明朝" panose="02020400000000000000" pitchFamily="18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講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2">
            <a:extLst>
              <a:ext uri="{FF2B5EF4-FFF2-40B4-BE49-F238E27FC236}">
                <a16:creationId xmlns:a16="http://schemas.microsoft.com/office/drawing/2014/main" id="{1B0FF25D-E013-0474-EB44-D147AD20D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1935" y="5316440"/>
            <a:ext cx="1393825" cy="133223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ts val="10000"/>
              </a:lnSpc>
              <a:buNone/>
            </a:pPr>
            <a:r>
              <a:rPr lang="ja-JP" altLang="en-US" sz="8500" kern="100" dirty="0">
                <a:solidFill>
                  <a:srgbClr val="FFFF00"/>
                </a:solidFill>
                <a:latin typeface="游明朝" panose="02020400000000000000" pitchFamily="18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習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0C726356-A0CE-6766-7EED-81471DCC8D9D}"/>
              </a:ext>
            </a:extLst>
          </p:cNvPr>
          <p:cNvSpPr/>
          <p:nvPr/>
        </p:nvSpPr>
        <p:spPr>
          <a:xfrm>
            <a:off x="9070743" y="5655889"/>
            <a:ext cx="2996565" cy="981075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13" name="テキスト ボックス 7">
            <a:extLst>
              <a:ext uri="{FF2B5EF4-FFF2-40B4-BE49-F238E27FC236}">
                <a16:creationId xmlns:a16="http://schemas.microsoft.com/office/drawing/2014/main" id="{D31DFA25-05FB-B5E6-C0D9-BFD24D1978CF}"/>
              </a:ext>
            </a:extLst>
          </p:cNvPr>
          <p:cNvSpPr txBox="1"/>
          <p:nvPr/>
        </p:nvSpPr>
        <p:spPr>
          <a:xfrm>
            <a:off x="9032644" y="5732902"/>
            <a:ext cx="2023110" cy="99060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74295" tIns="8890" rIns="74295" bIns="88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buNone/>
            </a:pPr>
            <a:r>
              <a:rPr lang="ja-JP" sz="2600" kern="100" dirty="0">
                <a:ln>
                  <a:noFill/>
                </a:ln>
                <a:solidFill>
                  <a:srgbClr val="FFFFFF"/>
                </a:solidFill>
                <a:effectLst/>
                <a:latin typeface="游明朝" panose="02020400000000000000" pitchFamily="18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春期講習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ja-JP" sz="2600" kern="100" dirty="0">
                <a:ln>
                  <a:noFill/>
                </a:ln>
                <a:solidFill>
                  <a:srgbClr val="FFFFFF"/>
                </a:solidFill>
                <a:effectLst/>
                <a:latin typeface="游明朝" panose="02020400000000000000" pitchFamily="18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授業料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7">
            <a:extLst>
              <a:ext uri="{FF2B5EF4-FFF2-40B4-BE49-F238E27FC236}">
                <a16:creationId xmlns:a16="http://schemas.microsoft.com/office/drawing/2014/main" id="{854336D3-8040-7467-B4EC-EF6C2C030850}"/>
              </a:ext>
            </a:extLst>
          </p:cNvPr>
          <p:cNvSpPr txBox="1"/>
          <p:nvPr/>
        </p:nvSpPr>
        <p:spPr>
          <a:xfrm>
            <a:off x="11549192" y="6161475"/>
            <a:ext cx="771525" cy="67627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74295" tIns="8890" rIns="74295" bIns="88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600"/>
              </a:spcAft>
              <a:buNone/>
            </a:pPr>
            <a:r>
              <a:rPr lang="ja-JP" sz="2800" kern="100" dirty="0">
                <a:ln>
                  <a:noFill/>
                </a:ln>
                <a:solidFill>
                  <a:srgbClr val="FFFFFF"/>
                </a:solidFill>
                <a:effectLst/>
                <a:latin typeface="游明朝" panose="02020400000000000000" pitchFamily="18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円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8B40AF2-5E28-700C-C13F-E2C8321EBA65}"/>
              </a:ext>
            </a:extLst>
          </p:cNvPr>
          <p:cNvGrpSpPr/>
          <p:nvPr/>
        </p:nvGrpSpPr>
        <p:grpSpPr>
          <a:xfrm>
            <a:off x="9032644" y="4802093"/>
            <a:ext cx="3571875" cy="853796"/>
            <a:chOff x="0" y="43542"/>
            <a:chExt cx="3571875" cy="853796"/>
          </a:xfrm>
        </p:grpSpPr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14154AB9-D3A0-8471-A849-E49FB510BC26}"/>
                </a:ext>
              </a:extLst>
            </p:cNvPr>
            <p:cNvSpPr/>
            <p:nvPr/>
          </p:nvSpPr>
          <p:spPr>
            <a:xfrm>
              <a:off x="19050" y="47625"/>
              <a:ext cx="2987040" cy="771525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17" name="四角形: 角を丸くする 16">
              <a:extLst>
                <a:ext uri="{FF2B5EF4-FFF2-40B4-BE49-F238E27FC236}">
                  <a16:creationId xmlns:a16="http://schemas.microsoft.com/office/drawing/2014/main" id="{DDA8E3EC-1E3C-48E2-2D4B-94BC156B84E1}"/>
                </a:ext>
              </a:extLst>
            </p:cNvPr>
            <p:cNvSpPr/>
            <p:nvPr/>
          </p:nvSpPr>
          <p:spPr>
            <a:xfrm>
              <a:off x="0" y="66675"/>
              <a:ext cx="1600200" cy="7239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18" name="テキスト ボックス 2">
              <a:extLst>
                <a:ext uri="{FF2B5EF4-FFF2-40B4-BE49-F238E27FC236}">
                  <a16:creationId xmlns:a16="http://schemas.microsoft.com/office/drawing/2014/main" id="{852ADEC5-3CBB-090F-E796-512752CD7C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11208"/>
              <a:ext cx="1571625" cy="786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buNone/>
              </a:pPr>
              <a:r>
                <a:rPr lang="ja-JP" sz="3600" kern="100" dirty="0">
                  <a:solidFill>
                    <a:srgbClr val="0070C0"/>
                  </a:solidFill>
                  <a:effectLst/>
                  <a:latin typeface="游明朝" panose="02020400000000000000" pitchFamily="18" charset="-128"/>
                  <a:ea typeface="HGS創英角ｺﾞｼｯｸUB" panose="020B0900000000000000" pitchFamily="50" charset="-128"/>
                  <a:cs typeface="Times New Roman" panose="02020603050405020304" pitchFamily="18" charset="0"/>
                </a:rPr>
                <a:t>超早割</a:t>
              </a:r>
              <a:endParaRPr lang="ja-JP" sz="105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19" name="テキスト ボックス 2">
              <a:extLst>
                <a:ext uri="{FF2B5EF4-FFF2-40B4-BE49-F238E27FC236}">
                  <a16:creationId xmlns:a16="http://schemas.microsoft.com/office/drawing/2014/main" id="{BC7710AD-C0B9-DD55-1B74-AE3E72D902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9700" y="43542"/>
              <a:ext cx="2162175" cy="328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algn="just">
                <a:buNone/>
              </a:pPr>
              <a:r>
                <a:rPr lang="ja-JP" sz="900" kern="100" dirty="0">
                  <a:solidFill>
                    <a:srgbClr val="FFFFFF"/>
                  </a:solidFill>
                  <a:effectLst/>
                  <a:latin typeface="游明朝" panose="02020400000000000000" pitchFamily="18" charset="-128"/>
                  <a:ea typeface="HGS創英角ｺﾞｼｯｸUB" panose="020B0900000000000000" pitchFamily="50" charset="-128"/>
                  <a:cs typeface="Times New Roman" panose="02020603050405020304" pitchFamily="18" charset="0"/>
                </a:rPr>
                <a:t>３</a:t>
              </a:r>
              <a:r>
                <a:rPr lang="en-US" sz="900" kern="100" dirty="0">
                  <a:solidFill>
                    <a:srgbClr val="FFFFFF"/>
                  </a:solidFill>
                  <a:effectLst/>
                  <a:latin typeface="游明朝" panose="02020400000000000000" pitchFamily="18" charset="-128"/>
                  <a:ea typeface="HGS創英角ｺﾞｼｯｸUB" panose="020B0900000000000000" pitchFamily="50" charset="-128"/>
                  <a:cs typeface="Times New Roman" panose="02020603050405020304" pitchFamily="18" charset="0"/>
                </a:rPr>
                <a:t>/</a:t>
              </a:r>
              <a:r>
                <a:rPr lang="ja-JP" sz="900" kern="100" dirty="0">
                  <a:solidFill>
                    <a:srgbClr val="FFFFFF"/>
                  </a:solidFill>
                  <a:effectLst/>
                  <a:latin typeface="游明朝" panose="02020400000000000000" pitchFamily="18" charset="-128"/>
                  <a:ea typeface="HGS創英角ｺﾞｼｯｸUB" panose="020B0900000000000000" pitchFamily="50" charset="-128"/>
                  <a:cs typeface="Times New Roman" panose="02020603050405020304" pitchFamily="18" charset="0"/>
                </a:rPr>
                <a:t>９までにお申込みの方</a:t>
              </a:r>
              <a:endParaRPr lang="ja-JP" sz="1050" kern="1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テキスト ボックス 5">
            <a:extLst>
              <a:ext uri="{FF2B5EF4-FFF2-40B4-BE49-F238E27FC236}">
                <a16:creationId xmlns:a16="http://schemas.microsoft.com/office/drawing/2014/main" id="{B42F2F64-8B43-A85C-54E3-8BCE0C014F04}"/>
              </a:ext>
            </a:extLst>
          </p:cNvPr>
          <p:cNvSpPr txBox="1"/>
          <p:nvPr/>
        </p:nvSpPr>
        <p:spPr>
          <a:xfrm>
            <a:off x="9621966" y="4762002"/>
            <a:ext cx="2600325" cy="230479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74295" tIns="8890" rIns="74295" bIns="88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None/>
            </a:pPr>
            <a:r>
              <a:rPr lang="ja-JP" sz="14500" b="1" i="1" kern="100" dirty="0">
                <a:ln w="38100" cap="flat" cmpd="sng" algn="ctr">
                  <a:solidFill>
                    <a:srgbClr val="000000"/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outerShdw blurRad="50800" dist="76200" dir="2700000" algn="tl">
                    <a:schemeClr val="bg1">
                      <a:alpha val="40000"/>
                    </a:schemeClr>
                  </a:outerShdw>
                </a:effectLst>
                <a:latin typeface="游明朝" panose="02020400000000000000" pitchFamily="18" charset="-128"/>
                <a:ea typeface="HGS創英角ｺﾞｼｯｸUB" panose="020B0900000000000000" pitchFamily="50" charset="-128"/>
                <a:cs typeface="Times New Roman" panose="02020603050405020304" pitchFamily="18" charset="0"/>
              </a:rPr>
              <a:t>０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C7E3116-007D-9D02-A755-AF57F00B50F1}"/>
              </a:ext>
            </a:extLst>
          </p:cNvPr>
          <p:cNvSpPr txBox="1"/>
          <p:nvPr/>
        </p:nvSpPr>
        <p:spPr>
          <a:xfrm>
            <a:off x="-4067" y="-304143"/>
            <a:ext cx="104746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ln w="127000">
                  <a:solidFill>
                    <a:schemeClr val="bg1"/>
                  </a:solidFill>
                </a:ln>
                <a:solidFill>
                  <a:schemeClr val="bg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新県立入試元年，</a:t>
            </a:r>
            <a:endParaRPr kumimoji="1" lang="en-US" altLang="ja-JP" sz="9600" b="1" dirty="0">
              <a:ln w="127000">
                <a:solidFill>
                  <a:schemeClr val="bg1"/>
                </a:solidFill>
              </a:ln>
              <a:solidFill>
                <a:schemeClr val="bg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r>
              <a:rPr kumimoji="1" lang="ja-JP" altLang="en-US" sz="9600" b="1" dirty="0">
                <a:ln w="127000">
                  <a:solidFill>
                    <a:schemeClr val="bg1"/>
                  </a:solidFill>
                </a:ln>
                <a:solidFill>
                  <a:schemeClr val="bg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勝つのはキミだ！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A6B4B9D-682B-C422-3966-C318DE400E89}"/>
              </a:ext>
            </a:extLst>
          </p:cNvPr>
          <p:cNvSpPr txBox="1"/>
          <p:nvPr/>
        </p:nvSpPr>
        <p:spPr>
          <a:xfrm>
            <a:off x="-17782" y="-306869"/>
            <a:ext cx="10474640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ln w="222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新県立入試</a:t>
            </a:r>
            <a:r>
              <a:rPr kumimoji="1" lang="ja-JP" altLang="en-US" sz="9600" b="1" dirty="0">
                <a:ln w="22225">
                  <a:solidFill>
                    <a:schemeClr val="tx1"/>
                  </a:solidFill>
                </a:ln>
                <a:latin typeface="HGS教科書体" panose="02020600000000000000" pitchFamily="18" charset="-128"/>
                <a:ea typeface="HGS教科書体" panose="02020600000000000000" pitchFamily="18" charset="-128"/>
              </a:rPr>
              <a:t>元年，</a:t>
            </a:r>
            <a:endParaRPr kumimoji="1" lang="en-US" altLang="ja-JP" sz="9600" b="1" dirty="0">
              <a:ln w="22225">
                <a:solidFill>
                  <a:schemeClr val="tx1"/>
                </a:solidFill>
              </a:ln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r>
              <a:rPr kumimoji="1" lang="ja-JP" altLang="en-US" sz="9600" b="1" dirty="0">
                <a:ln w="22225">
                  <a:solidFill>
                    <a:schemeClr val="tx1"/>
                  </a:solidFill>
                </a:ln>
                <a:latin typeface="HGS教科書体" panose="02020600000000000000" pitchFamily="18" charset="-128"/>
                <a:ea typeface="HGS教科書体" panose="02020600000000000000" pitchFamily="18" charset="-128"/>
              </a:rPr>
              <a:t>勝つのはキミだ！</a:t>
            </a:r>
          </a:p>
        </p:txBody>
      </p:sp>
    </p:spTree>
    <p:extLst>
      <p:ext uri="{BB962C8B-B14F-4D97-AF65-F5344CB8AC3E}">
        <p14:creationId xmlns:p14="http://schemas.microsoft.com/office/powerpoint/2010/main" val="445295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44</Words>
  <Application>Microsoft Office PowerPoint</Application>
  <PresentationFormat>ワイド画面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HGS教科書体</vt:lpstr>
      <vt:lpstr>游ゴシック</vt:lpstr>
      <vt:lpstr>游ゴシック Light</vt:lpstr>
      <vt:lpstr>游明朝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健太郎 荒木</dc:creator>
  <cp:lastModifiedBy>健太郎 荒木</cp:lastModifiedBy>
  <cp:revision>6</cp:revision>
  <dcterms:created xsi:type="dcterms:W3CDTF">2026-01-28T05:12:31Z</dcterms:created>
  <dcterms:modified xsi:type="dcterms:W3CDTF">2026-01-28T09:36:55Z</dcterms:modified>
</cp:coreProperties>
</file>