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06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A94CAD-DE41-4FCE-AA10-EA17F6389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5498EE6-5B6E-402E-908F-727CA7109A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4F47DC-2006-4EBE-80B3-CEF192A68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B9B52E-5A86-4E4A-9B56-89680865B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611BCB-3F2D-4109-92EF-6DACFD763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31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05D522-4C53-4276-9357-A0C14D8BA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A1D6FA-4120-44FA-9448-9B01989AA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B031BE-7AF5-4835-ABCF-5D0816AD3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2C03A1-657D-4401-A175-DA40DAAFA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FB4D6F-341C-4C55-BB2B-BF3C481A8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10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4218BA-C218-4C81-BA0C-9ACBD8591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F70B18C-929D-4F6A-9120-578F6EC96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DDF45C-E265-4059-84A9-4CB855562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4DF7175-A90B-45DC-A3BD-BE47995FB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742C31-B9F4-43B1-8A68-F54198E89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518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5F126-66A8-4DD4-B381-2E2D4A963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03DD34-2F25-4294-8D19-95924825C3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1DEFE6A-0E55-4F49-AFF8-BAC416E60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6BB1AEA-F3E5-4E07-96E0-06C78DE34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0AEB3B-887B-42A7-8E42-B5BD7C007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656FA9A-2A2C-4397-85C5-AD11079F4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819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A6A3A8-B664-4CFC-89A2-987E521A7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A59A05-A6A5-44AA-8E85-6A4777B62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2AA0FAA-4CF8-4964-B225-4007ED03C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80B827F-A973-4C97-AD9E-709AFDD0B6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8031BE5-0E97-41D0-A519-BBF400FFC2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BF82C3D-4850-4BE3-B0B1-4C8064659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0BA02A7-86F4-4B23-9FA7-32FF71F30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59D4A21-2852-4C36-8B36-91979A6C6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537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57251-E32F-4BDC-83A2-8A67C2AA5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6FF7B77-7E3E-4D0C-80E5-E9E40E64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73B49F2-740A-41F4-8848-6CB7B21EC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93FCFBA-2A0A-40B9-9C6C-24444DF7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02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58204E8-9B57-48C1-95C3-79C884FE0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588D542-5E36-4A43-B9C2-F9645D38D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9E96DE8-D3F6-41FB-94F4-0E47173C0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49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12D1CF-F24E-4D1A-817D-C34DA5D5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5C69E4-CBD6-4A05-B674-FBD3E906E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296C38E-B02E-468C-B86F-962D2BD4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7AD415F-9510-4122-9A7C-3101C5138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DF4289-3D00-4C37-B573-F467BA351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683A37-24D7-4A5C-8C15-55B1F40F3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276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E5A4CD-D002-4E55-B6F7-03F1F4BDD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1B8AD12-91F1-4742-9FD6-C81382DE42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A919CC1-C9FE-415A-9F8B-0A15E5CE9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043F88-195D-4E10-B343-DC9313FDA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FD8669-87EE-42EB-B362-1C320C46B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6EF2B6-EF8C-4C17-9FB7-A2BFF4668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751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304F58-BC5A-4787-9F63-68A63B701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B8A6066-C6E1-4FEF-9201-53BC199A4F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2CBB85-7372-4300-B6F9-427CD2DB1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3B0F04-14FA-4F54-BCC4-6B330920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798E33-39B4-41E1-AE48-85A6894B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686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E1EA9A1-B849-419E-A366-369206E41A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A667D0F-62C1-424F-A5BE-0E9AE8724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37A2D0-4666-4D9C-A107-722411F78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D0EF73-0C87-489C-AFD5-D232B4A9F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779726-373A-49C4-BBC9-14E689560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48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2BAB569-A336-42E3-A6C2-26530AEC4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233FD2E-90DD-463A-9425-DAB9AF232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6F9007-33E9-4B66-96B7-4373F5DED3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4CF55-627E-4936-AF02-522972B00A76}" type="datetimeFigureOut">
              <a:rPr kumimoji="1" lang="ja-JP" altLang="en-US" smtClean="0"/>
              <a:t>2021/3/25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6FEF6A-E61D-4632-8F92-340742895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FAFF41-5B1D-4802-BC2F-21E4173E3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85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846BFF-7383-4D0F-A787-1D1518AC7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567" y="489857"/>
            <a:ext cx="11461961" cy="5812973"/>
          </a:xfr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tIns="396000" anchor="t">
            <a:normAutofit/>
          </a:bodyPr>
          <a:lstStyle/>
          <a:p>
            <a:pPr indent="457200">
              <a:lnSpc>
                <a:spcPct val="100000"/>
              </a:lnSpc>
            </a:pPr>
            <a:r>
              <a:rPr kumimoji="1" lang="ja-JP" altLang="en-US" sz="11500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パーソナル・ワン</a:t>
            </a:r>
            <a:br>
              <a:rPr kumimoji="1" lang="en-US" altLang="ja-JP" sz="1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ja-JP" altLang="en-US" sz="11500" i="1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郡山菜根教室</a:t>
            </a:r>
            <a:endParaRPr kumimoji="1" lang="ja-JP" altLang="en-US" sz="9600" i="1" dirty="0">
              <a:ln>
                <a:solidFill>
                  <a:schemeClr val="bg1"/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91AE9CB-9F7C-42B1-864A-8896BBA6A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027" y="4767942"/>
            <a:ext cx="9943403" cy="1289958"/>
          </a:xfrm>
        </p:spPr>
        <p:txBody>
          <a:bodyPr>
            <a:normAutofit lnSpcReduction="10000"/>
          </a:bodyPr>
          <a:lstStyle/>
          <a:p>
            <a:r>
              <a:rPr lang="ja-JP" altLang="en-US" sz="88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教室案内</a:t>
            </a:r>
            <a:endParaRPr kumimoji="1" lang="ja-JP" altLang="en-US" sz="88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8788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10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游ゴシック</vt:lpstr>
      <vt:lpstr>游ゴシック Light</vt:lpstr>
      <vt:lpstr>Arial</vt:lpstr>
      <vt:lpstr>Office テーマ</vt:lpstr>
      <vt:lpstr>パーソナル・ワン 郡山菜根教室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がんばろう福島 応援キャンペーン</dc:title>
  <dc:creator>藤島祐一</dc:creator>
  <cp:lastModifiedBy>藤島祐一</cp:lastModifiedBy>
  <cp:revision>3</cp:revision>
  <dcterms:created xsi:type="dcterms:W3CDTF">2021-03-17T07:45:23Z</dcterms:created>
  <dcterms:modified xsi:type="dcterms:W3CDTF">2021-03-25T05:48:53Z</dcterms:modified>
</cp:coreProperties>
</file>