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7" r:id="rId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700B27-DE4C-4B9E-BB11-B9027034A00F}" type="datetimeFigureOut">
              <a:rPr lang="en-US" dirty="0"/>
              <a:pPr/>
              <a:t>4/2/2023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dirty="0"/>
              <a:t>4/2/2023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dirty="0"/>
              <a:t>4/2/2023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183-A821-4095-A363-9EC968635539}" type="datetimeFigureOut">
              <a:rPr lang="en-US" dirty="0"/>
              <a:t>4/2/2023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dirty="0"/>
              <a:t>4/2/2023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dirty="0"/>
              <a:t>4/2/2023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dirty="0"/>
              <a:t>4/2/2023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dirty="0"/>
              <a:t>4/2/2023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dirty="0"/>
              <a:t>4/2/2023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dirty="0"/>
              <a:t>4/2/2023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dirty="0"/>
              <a:t>4/2/2023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dirty="0"/>
              <a:t>4/2/2023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dirty="0"/>
              <a:t>4/2/2023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dirty="0"/>
              <a:t>4/2/2023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dirty="0"/>
              <a:t>4/2/2023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dirty="0"/>
              <a:t>4/2/2023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dirty="0"/>
              <a:t>4/2/2023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E0D914D-B099-4142-A885-11F276715148}" type="datetimeFigureOut">
              <a:rPr lang="en-US" dirty="0"/>
              <a:t>4/2/2023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200F2E-D9AA-47D8-8F05-9744D941C6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812801"/>
            <a:ext cx="8825658" cy="977899"/>
          </a:xfrm>
        </p:spPr>
        <p:txBody>
          <a:bodyPr/>
          <a:lstStyle/>
          <a:p>
            <a:r>
              <a:rPr kumimoji="1" lang="ja-JP" altLang="en-US" dirty="0"/>
              <a:t>ＧＷ課題（中学生）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84B450B-5FC4-4BA9-B696-32C20F13E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1790700"/>
            <a:ext cx="8825658" cy="4076700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dirty="0"/>
              <a:t>連休中（</a:t>
            </a:r>
            <a:r>
              <a:rPr kumimoji="1" lang="en-US" altLang="ja-JP" dirty="0"/>
              <a:t>4/23</a:t>
            </a:r>
            <a:r>
              <a:rPr kumimoji="1" lang="ja-JP" altLang="en-US" dirty="0"/>
              <a:t>～</a:t>
            </a:r>
            <a:r>
              <a:rPr kumimoji="1" lang="en-US" altLang="ja-JP" dirty="0"/>
              <a:t>5/8</a:t>
            </a:r>
            <a:r>
              <a:rPr kumimoji="1" lang="ja-JP" altLang="en-US" dirty="0"/>
              <a:t>）の課題になります。</a:t>
            </a:r>
            <a:endParaRPr kumimoji="1" lang="en-US" altLang="ja-JP" dirty="0"/>
          </a:p>
          <a:p>
            <a:r>
              <a:rPr lang="ja-JP" altLang="en-US" dirty="0"/>
              <a:t>　　　①春期テキスト</a:t>
            </a:r>
            <a:r>
              <a:rPr lang="en-US" altLang="ja-JP" dirty="0"/>
              <a:t>+</a:t>
            </a:r>
            <a:r>
              <a:rPr lang="ja-JP" altLang="en-US" dirty="0"/>
              <a:t>理社の一問一答を１週解いてくる。（ノートに解いて提出）</a:t>
            </a:r>
            <a:endParaRPr kumimoji="1" lang="en-US" altLang="ja-JP" dirty="0"/>
          </a:p>
          <a:p>
            <a:r>
              <a:rPr kumimoji="1" lang="ja-JP" altLang="en-US" dirty="0"/>
              <a:t>　　　②春の模試の見直しノートを作る。（教科ごと）</a:t>
            </a:r>
            <a:endParaRPr kumimoji="1" lang="en-US" altLang="ja-JP" dirty="0"/>
          </a:p>
          <a:p>
            <a:r>
              <a:rPr lang="ja-JP" altLang="en-US" dirty="0"/>
              <a:t>　　　③公立高校漢字（プリントを提出）</a:t>
            </a:r>
            <a:endParaRPr kumimoji="1" lang="en-US" altLang="ja-JP" dirty="0"/>
          </a:p>
          <a:p>
            <a:r>
              <a:rPr lang="ja-JP" altLang="en-US" dirty="0"/>
              <a:t>　　　④</a:t>
            </a:r>
            <a:r>
              <a:rPr kumimoji="1" lang="ja-JP" altLang="en-US" dirty="0"/>
              <a:t>ワークの既習範囲をすべて終わらせてくる。</a:t>
            </a:r>
            <a:endParaRPr kumimoji="1" lang="en-US" altLang="ja-JP" dirty="0"/>
          </a:p>
          <a:p>
            <a:r>
              <a:rPr lang="ja-JP" altLang="en-US" dirty="0"/>
              <a:t>　　　⑤不規則動詞の暗記（５月の７耐でテストします。不合格者は再試アリ）</a:t>
            </a:r>
            <a:endParaRPr lang="en-US" altLang="ja-JP" dirty="0"/>
          </a:p>
          <a:p>
            <a:endParaRPr lang="en-US" altLang="ja-JP" dirty="0"/>
          </a:p>
          <a:p>
            <a:r>
              <a:rPr kumimoji="1" lang="en-US" altLang="ja-JP" dirty="0"/>
              <a:t>※1</a:t>
            </a:r>
            <a:r>
              <a:rPr kumimoji="1" lang="ja-JP" altLang="en-US" dirty="0"/>
              <a:t>終わらなかった場合、後日塾で終わるまでやってもらいます。</a:t>
            </a:r>
            <a:endParaRPr kumimoji="1" lang="en-US" altLang="ja-JP" dirty="0"/>
          </a:p>
          <a:p>
            <a:r>
              <a:rPr kumimoji="1" lang="en-US" altLang="ja-JP" dirty="0"/>
              <a:t>※2</a:t>
            </a:r>
            <a:r>
              <a:rPr lang="ja-JP" altLang="en-US" dirty="0"/>
              <a:t>⑤は中３のみです。</a:t>
            </a:r>
            <a:endParaRPr lang="en-US" altLang="ja-JP" dirty="0"/>
          </a:p>
          <a:p>
            <a:r>
              <a:rPr kumimoji="1" lang="en-US" altLang="ja-JP" dirty="0"/>
              <a:t>※</a:t>
            </a:r>
            <a:r>
              <a:rPr kumimoji="1" lang="ja-JP" altLang="en-US" dirty="0"/>
              <a:t>定期テストの目標点に応じて合格点が変わります。詳細は別紙にて</a:t>
            </a:r>
            <a:endParaRPr kumimoji="1" lang="en-US" altLang="ja-JP" dirty="0"/>
          </a:p>
          <a:p>
            <a:r>
              <a:rPr lang="en-US" altLang="ja-JP" dirty="0"/>
              <a:t>※3</a:t>
            </a:r>
            <a:r>
              <a:rPr lang="ja-JP" altLang="en-US" dirty="0"/>
              <a:t>　春期講習不参加の場合は①はありません。</a:t>
            </a:r>
            <a:endParaRPr kumimoji="1" lang="en-US" altLang="ja-JP" dirty="0"/>
          </a:p>
          <a:p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C4E278E-56E3-4149-A466-D597DC44BD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5740" y="5867400"/>
            <a:ext cx="2966320" cy="9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401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920836-65DE-483C-A24A-DE7551C71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GW</a:t>
            </a:r>
            <a:r>
              <a:rPr kumimoji="1" lang="ja-JP" altLang="en-US" dirty="0"/>
              <a:t>課題　不規則動詞の暗記について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38B0D0-347A-449D-990E-BDC4479DB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1680632"/>
            <a:ext cx="8761412" cy="4339168"/>
          </a:xfrm>
        </p:spPr>
        <p:txBody>
          <a:bodyPr>
            <a:normAutofit fontScale="92500" lnSpcReduction="20000"/>
          </a:bodyPr>
          <a:lstStyle/>
          <a:p>
            <a:endParaRPr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〇目的　３年の文法で扱う特に過去分詞、現在分詞をこの春で固めることで</a:t>
            </a:r>
            <a:endParaRPr kumimoji="1" lang="en-US" altLang="ja-JP" dirty="0"/>
          </a:p>
          <a:p>
            <a:r>
              <a:rPr lang="ja-JP" altLang="en-US" dirty="0"/>
              <a:t>定期テスト前の学習を有利に進めること。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〇確認　</a:t>
            </a:r>
            <a:r>
              <a:rPr lang="en-US" altLang="ja-JP" dirty="0"/>
              <a:t>5/14</a:t>
            </a:r>
            <a:r>
              <a:rPr lang="ja-JP" altLang="en-US" dirty="0"/>
              <a:t>（日）７耐（中３は部活等がない限り全員参加）にてテスト</a:t>
            </a:r>
            <a:endParaRPr lang="en-US" altLang="ja-JP" dirty="0"/>
          </a:p>
          <a:p>
            <a:r>
              <a:rPr kumimoji="1" lang="ja-JP" altLang="en-US" dirty="0"/>
              <a:t>　　配布プリントの</a:t>
            </a:r>
            <a:r>
              <a:rPr kumimoji="1" lang="en-US" altLang="ja-JP" dirty="0"/>
              <a:t>141</a:t>
            </a:r>
            <a:r>
              <a:rPr lang="ja-JP" altLang="en-US" dirty="0"/>
              <a:t>問中</a:t>
            </a:r>
            <a:r>
              <a:rPr lang="en-US" altLang="ja-JP" dirty="0"/>
              <a:t>50</a:t>
            </a:r>
            <a:r>
              <a:rPr lang="ja-JP" altLang="en-US" dirty="0"/>
              <a:t>問（１問</a:t>
            </a:r>
            <a:r>
              <a:rPr lang="en-US" altLang="ja-JP" dirty="0"/>
              <a:t>1</a:t>
            </a:r>
            <a:r>
              <a:rPr lang="ja-JP" altLang="en-US" dirty="0"/>
              <a:t>点で</a:t>
            </a:r>
            <a:r>
              <a:rPr lang="en-US" altLang="ja-JP" dirty="0"/>
              <a:t>100</a:t>
            </a:r>
            <a:r>
              <a:rPr lang="ja-JP" altLang="en-US" dirty="0"/>
              <a:t>点満点）をテストします。</a:t>
            </a:r>
            <a:endParaRPr lang="en-US" altLang="ja-JP" dirty="0"/>
          </a:p>
          <a:p>
            <a:r>
              <a:rPr lang="ja-JP" altLang="en-US" dirty="0"/>
              <a:t>　　出題例　</a:t>
            </a:r>
            <a:r>
              <a:rPr lang="ja-JP" altLang="en-US" dirty="0" err="1"/>
              <a:t>持つの</a:t>
            </a:r>
            <a:r>
              <a:rPr lang="ja-JP" altLang="en-US" dirty="0"/>
              <a:t>過去形　（解答）原形：</a:t>
            </a:r>
            <a:r>
              <a:rPr lang="en-US" altLang="ja-JP" dirty="0"/>
              <a:t>have </a:t>
            </a:r>
            <a:r>
              <a:rPr lang="ja-JP" altLang="en-US" dirty="0"/>
              <a:t>解答：</a:t>
            </a:r>
            <a:r>
              <a:rPr lang="en-US" altLang="ja-JP" dirty="0"/>
              <a:t>had (</a:t>
            </a:r>
            <a:r>
              <a:rPr lang="ja-JP" altLang="en-US" dirty="0"/>
              <a:t>それぞれ１点</a:t>
            </a:r>
            <a:r>
              <a:rPr lang="en-US" altLang="ja-JP" dirty="0"/>
              <a:t>)</a:t>
            </a:r>
          </a:p>
          <a:p>
            <a:endParaRPr lang="en-US" altLang="ja-JP" dirty="0"/>
          </a:p>
          <a:p>
            <a:r>
              <a:rPr lang="ja-JP" altLang="en-US" dirty="0"/>
              <a:t>合格基準は以下の通りです。</a:t>
            </a:r>
            <a:endParaRPr lang="en-US" altLang="ja-JP" dirty="0"/>
          </a:p>
          <a:p>
            <a:r>
              <a:rPr kumimoji="1" lang="ja-JP" altLang="en-US" dirty="0"/>
              <a:t>　　左側が定期テストの目標点→の右側が合格基準となっています。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　</a:t>
            </a:r>
            <a:r>
              <a:rPr kumimoji="1" lang="en-US" altLang="ja-JP" dirty="0"/>
              <a:t>80</a:t>
            </a:r>
            <a:r>
              <a:rPr kumimoji="1" lang="ja-JP" altLang="en-US" dirty="0"/>
              <a:t>点～</a:t>
            </a:r>
            <a:r>
              <a:rPr kumimoji="1" lang="en-US" altLang="ja-JP" dirty="0"/>
              <a:t>100</a:t>
            </a:r>
            <a:r>
              <a:rPr kumimoji="1" lang="ja-JP" altLang="en-US" dirty="0"/>
              <a:t>点→</a:t>
            </a:r>
            <a:r>
              <a:rPr kumimoji="1" lang="en-US" altLang="ja-JP" dirty="0"/>
              <a:t>98/100</a:t>
            </a:r>
            <a:r>
              <a:rPr kumimoji="1" lang="ja-JP" altLang="en-US" dirty="0"/>
              <a:t>　</a:t>
            </a:r>
            <a:r>
              <a:rPr kumimoji="1" lang="en-US" altLang="ja-JP" dirty="0"/>
              <a:t>60</a:t>
            </a:r>
            <a:r>
              <a:rPr kumimoji="1" lang="ja-JP" altLang="en-US" dirty="0"/>
              <a:t>点～</a:t>
            </a:r>
            <a:r>
              <a:rPr kumimoji="1" lang="en-US" altLang="ja-JP" dirty="0"/>
              <a:t>80</a:t>
            </a:r>
            <a:r>
              <a:rPr kumimoji="1" lang="ja-JP" altLang="en-US" dirty="0"/>
              <a:t>点→</a:t>
            </a:r>
            <a:r>
              <a:rPr kumimoji="1" lang="en-US" altLang="ja-JP" dirty="0"/>
              <a:t>90/100</a:t>
            </a:r>
            <a:r>
              <a:rPr kumimoji="1" lang="ja-JP" altLang="en-US" dirty="0"/>
              <a:t>　～</a:t>
            </a:r>
            <a:r>
              <a:rPr kumimoji="1" lang="en-US" altLang="ja-JP" dirty="0"/>
              <a:t>60</a:t>
            </a:r>
            <a:r>
              <a:rPr kumimoji="1" lang="ja-JP" altLang="en-US" dirty="0"/>
              <a:t>点→</a:t>
            </a:r>
            <a:r>
              <a:rPr kumimoji="1" lang="en-US" altLang="ja-JP" dirty="0"/>
              <a:t>80/100</a:t>
            </a:r>
          </a:p>
          <a:p>
            <a:pPr marL="0" indent="0">
              <a:buNone/>
            </a:pPr>
            <a:r>
              <a:rPr lang="ja-JP" altLang="en-US" dirty="0"/>
              <a:t>　　　　　合格できるまで何度でも再試を行います。</a:t>
            </a:r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A04FBF9-065C-40C6-90B3-886CDAD0A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2840" y="5775786"/>
            <a:ext cx="2966320" cy="9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4539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 ボードルーム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3202</TotalTime>
  <Words>324</Words>
  <Application>Microsoft Office PowerPoint</Application>
  <PresentationFormat>ワイド画面</PresentationFormat>
  <Paragraphs>26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Arial</vt:lpstr>
      <vt:lpstr>Century Gothic</vt:lpstr>
      <vt:lpstr>Wingdings 3</vt:lpstr>
      <vt:lpstr>イオン ボードルーム</vt:lpstr>
      <vt:lpstr>ＧＷ課題（中学生）</vt:lpstr>
      <vt:lpstr>GW課題　不規則動詞の暗記について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ＧＷ課題</dc:title>
  <dc:creator>菊池優斗</dc:creator>
  <cp:lastModifiedBy>菊池優斗</cp:lastModifiedBy>
  <cp:revision>11</cp:revision>
  <cp:lastPrinted>2022-04-17T07:29:32Z</cp:lastPrinted>
  <dcterms:created xsi:type="dcterms:W3CDTF">2022-04-17T07:04:47Z</dcterms:created>
  <dcterms:modified xsi:type="dcterms:W3CDTF">2023-04-02T09:41:33Z</dcterms:modified>
</cp:coreProperties>
</file>