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C3C910-F9CB-76AB-2CAF-1D221AD2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51219F1-955D-08CC-FEDC-607FC5461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4B5D-B905-4AAC-9E8E-48A05C6FA24D}" type="datetimeFigureOut">
              <a:rPr kumimoji="1" lang="ja-JP" altLang="en-US" smtClean="0"/>
              <a:t>2024/2/29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20DF02D-F163-E0B1-001B-61CBB2B02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58A104E-9787-2B88-A603-83D3D2BA4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E11C-36A0-4A2D-8463-5FB5742E48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056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CFBFA2A-9909-0DDB-6905-6FF254AEF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2242576-DF63-1114-8612-4877C0917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DE0590-B1AB-F1D3-0B15-2022E5E7BA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54B5D-B905-4AAC-9E8E-48A05C6FA24D}" type="datetimeFigureOut">
              <a:rPr kumimoji="1" lang="ja-JP" altLang="en-US" smtClean="0"/>
              <a:t>2024/2/29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4CFC90-6C67-E633-ACB3-CF6B5D088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7FA334-50FB-1270-0B08-D32BEC7C6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2E11C-36A0-4A2D-8463-5FB5742E48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84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>
            <a:extLst>
              <a:ext uri="{FF2B5EF4-FFF2-40B4-BE49-F238E27FC236}">
                <a16:creationId xmlns:a16="http://schemas.microsoft.com/office/drawing/2014/main" id="{361DCC16-3512-1A24-F16D-51F995C63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ja-JP" altLang="en-US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</a:t>
            </a:r>
            <a:r>
              <a:rPr lang="en-US" altLang="ja-JP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ja-JP" altLang="en-US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スタディーフィールド</a:t>
            </a:r>
            <a:br>
              <a:rPr lang="en-US" altLang="ja-JP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ja-JP" altLang="en-US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一期生</a:t>
            </a:r>
            <a:br>
              <a:rPr lang="en-US" altLang="ja-JP"/>
            </a:br>
            <a:r>
              <a:rPr lang="ja-JP" altLang="en-US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公立志望校</a:t>
            </a:r>
            <a:br>
              <a:rPr lang="en-US" altLang="ja-JP"/>
            </a:br>
            <a:r>
              <a:rPr lang="ja-JP" altLang="en-US" sz="153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全員合格</a:t>
            </a:r>
            <a:endParaRPr lang="ja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2C884A8-7926-4A31-6AF9-A71E62FD5C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77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中3スタディーフィールド 一期生 公立志望校 全員合格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中3スタディーフィールド 一期生 公立志望校 全員合格</dc:title>
  <dc:creator>岡成宏</dc:creator>
  <cp:lastModifiedBy>岡成宏</cp:lastModifiedBy>
  <cp:revision>1</cp:revision>
  <dcterms:created xsi:type="dcterms:W3CDTF">2024-02-28T15:03:35Z</dcterms:created>
  <dcterms:modified xsi:type="dcterms:W3CDTF">2024-02-28T15:03:35Z</dcterms:modified>
</cp:coreProperties>
</file>