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6" autoAdjust="0"/>
    <p:restoredTop sz="94660"/>
  </p:normalViewPr>
  <p:slideViewPr>
    <p:cSldViewPr snapToGrid="0">
      <p:cViewPr varScale="1">
        <p:scale>
          <a:sx n="59" d="100"/>
          <a:sy n="59" d="100"/>
        </p:scale>
        <p:origin x="84" y="12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7E97568-29C5-DD79-C98D-A82F04C071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CEB8B05B-6FA1-1D2B-CAEC-F98CFF6F84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3BFC6A4-985F-2F16-406B-A6D5C900F8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040FD-6646-4DF5-A454-093A9C5852E4}" type="datetimeFigureOut">
              <a:rPr kumimoji="1" lang="ja-JP" altLang="en-US" smtClean="0"/>
              <a:t>2025/7/19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200416B-FC79-1391-8E7D-80D5246B22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ABC88B1-1369-8562-DDF5-126538572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E9C01-5E11-407D-A991-7C313D8D6E5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563182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D01D36B-B83F-9939-8B6C-3E67DFD29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4F7EFC4-23A0-C043-BD38-803F56ECDE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8170457-F451-BCB6-A949-BAE684A5B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040FD-6646-4DF5-A454-093A9C5852E4}" type="datetimeFigureOut">
              <a:rPr kumimoji="1" lang="ja-JP" altLang="en-US" smtClean="0"/>
              <a:t>2025/7/19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1374A6F-E6E8-1F86-A1A2-FD6B5B1E52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1FBBE1F-8A96-716D-2091-7FA58B5BB0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E9C01-5E11-407D-A991-7C313D8D6E5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6038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D64645B-348A-54F1-6CB3-41C54F7018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5D73CE6-67F3-54D3-CD7F-7171134EEC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C0CF320-57B3-2FE2-A887-34CC5E1CD0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040FD-6646-4DF5-A454-093A9C5852E4}" type="datetimeFigureOut">
              <a:rPr kumimoji="1" lang="ja-JP" altLang="en-US" smtClean="0"/>
              <a:t>2025/7/19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9998EE2-2D01-DC1F-3DC0-A77CE3429F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EEB9AFA-0FCA-82A2-1567-2B7B39AAD6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E9C01-5E11-407D-A991-7C313D8D6E5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844264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21370DD-EC54-91DF-D699-860FAF389A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7898458-655B-6D83-1FD2-1EB638C518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166DE877-A883-3A8E-AF61-3EC4F96F53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786146C-B94B-21FA-16BE-CEC8C35BF3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040FD-6646-4DF5-A454-093A9C5852E4}" type="datetimeFigureOut">
              <a:rPr kumimoji="1" lang="ja-JP" altLang="en-US" smtClean="0"/>
              <a:t>2025/7/19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F35FDBB-E6CC-E8C4-5260-46F14F2914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1A3884B-234D-2FA0-8D0F-AC6D47F17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E9C01-5E11-407D-A991-7C313D8D6E5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410385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2318804-ADB2-8CA5-1F88-796E3B0C8A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732AF75-9F2A-3477-0355-64F0D346C7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9B6D079C-51A2-CBCC-E167-5F84B036E6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AC57FB37-6F10-3EDD-CD3A-373C115A01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B127619A-8721-EBC2-8AE8-8446DF9EA2D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0248031C-2E28-2785-F221-5340D377DC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040FD-6646-4DF5-A454-093A9C5852E4}" type="datetimeFigureOut">
              <a:rPr kumimoji="1" lang="ja-JP" altLang="en-US" smtClean="0"/>
              <a:t>2025/7/19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7B650908-F49A-1C30-5609-2CD055DC9A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66391C4F-2D50-643A-6F8F-7BB74BA24D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E9C01-5E11-407D-A991-7C313D8D6E5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37498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556A293-B609-B856-5FBF-A6A377C6A4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79D38780-44DB-6AA2-0CF3-1135C12432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040FD-6646-4DF5-A454-093A9C5852E4}" type="datetimeFigureOut">
              <a:rPr kumimoji="1" lang="ja-JP" altLang="en-US" smtClean="0"/>
              <a:t>2025/7/19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BAC613A-ECB7-88C5-3057-CC6E06BB34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4C5B4D42-05C8-5BE4-F16A-C5543933FB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E9C01-5E11-407D-A991-7C313D8D6E5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660758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AC207DD1-B1AD-98B7-5A60-A57BF99303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040FD-6646-4DF5-A454-093A9C5852E4}" type="datetimeFigureOut">
              <a:rPr kumimoji="1" lang="ja-JP" altLang="en-US" smtClean="0"/>
              <a:t>2025/7/19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5F6BCE84-F620-9125-C458-B5DD7FA03D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27A28A8-B673-0F4C-B441-39AB7A66CD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E9C01-5E11-407D-A991-7C313D8D6E5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166915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847F997-09FC-D123-C655-0D0BE15BA0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00C453D-EA00-79B3-7EFB-618235F3CB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B4CB1E6-9315-E9B0-A759-F1A37828C0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17D298F-983E-AE2C-3FC5-7CCFE4D3E3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040FD-6646-4DF5-A454-093A9C5852E4}" type="datetimeFigureOut">
              <a:rPr kumimoji="1" lang="ja-JP" altLang="en-US" smtClean="0"/>
              <a:t>2025/7/19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835AE82-4444-D1A8-0059-0A84F84B70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3B03163-7682-6673-DC6C-C71C57D1F9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E9C01-5E11-407D-A991-7C313D8D6E5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7847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F0EBE4B-3C97-6DE0-EFA3-438BDC3BEA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1FACEC4F-52BB-8E06-1037-7564E8A5950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870515F-86FB-9A77-F5FA-1AE5B2D689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49CF42E-9D4C-C728-9313-C9AD71D255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040FD-6646-4DF5-A454-093A9C5852E4}" type="datetimeFigureOut">
              <a:rPr kumimoji="1" lang="ja-JP" altLang="en-US" smtClean="0"/>
              <a:t>2025/7/19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1FFDA0C-1DC5-6DB0-86BC-B4D36C923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6901DA8-FDCD-BA40-B773-F61B01F11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E9C01-5E11-407D-A991-7C313D8D6E5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651335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E35357F-7C6D-2DD1-9EC3-C363EB1267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65114261-4172-43E7-49FE-CA3E2AEAF8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530EE6B-D456-86F4-34B4-F711A95CDC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040FD-6646-4DF5-A454-093A9C5852E4}" type="datetimeFigureOut">
              <a:rPr kumimoji="1" lang="ja-JP" altLang="en-US" smtClean="0"/>
              <a:t>2025/7/19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472B59B-9FEE-03A7-8491-781A382299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104BEEE-3B52-4314-C408-B6DF5D6C9D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E9C01-5E11-407D-A991-7C313D8D6E5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012501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1BD3B182-09F3-6DA5-4CC6-4D5D454CE22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F6398DC9-6015-CCBA-9B73-2698436972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B5D30C4-238F-A862-4913-2468F25C6C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040FD-6646-4DF5-A454-093A9C5852E4}" type="datetimeFigureOut">
              <a:rPr kumimoji="1" lang="ja-JP" altLang="en-US" smtClean="0"/>
              <a:t>2025/7/19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7E1E276-9BE4-C26E-86B8-B3B313C66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B2FDC30-E2F6-F466-3B77-BB04B5701D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E9C01-5E11-407D-A991-7C313D8D6E5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10430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613AAC5C-6341-723B-BB3D-1B0739A816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9D6153D-4B88-3BD8-CCA7-F41085CC24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43B3A32-9551-2125-5DFC-83BD1AD3D2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F040FD-6646-4DF5-A454-093A9C5852E4}" type="datetimeFigureOut">
              <a:rPr kumimoji="1" lang="ja-JP" altLang="en-US" smtClean="0"/>
              <a:t>2025/7/19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70924BC-2492-C2DC-2667-6AC8AC9EAD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4741F61-C457-35A7-01C9-42E3C19242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E9C01-5E11-407D-A991-7C313D8D6E5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31819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ビデオ 4" title="水に受けぶカラフルなゴムのあひる">
            <a:hlinkClick r:id="" action="ppaction://media"/>
            <a:extLst>
              <a:ext uri="{FF2B5EF4-FFF2-40B4-BE49-F238E27FC236}">
                <a16:creationId xmlns:a16="http://schemas.microsoft.com/office/drawing/2014/main" id="{4E3EDCF5-8B6B-0DBF-3CA2-F9D61B187D9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9C04080-406C-3DED-9E48-A941D3B05179}"/>
              </a:ext>
            </a:extLst>
          </p:cNvPr>
          <p:cNvSpPr txBox="1"/>
          <p:nvPr/>
        </p:nvSpPr>
        <p:spPr>
          <a:xfrm>
            <a:off x="1894369" y="120946"/>
            <a:ext cx="8403262" cy="6616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ja-JP" altLang="en-US" sz="8800" b="1" dirty="0">
                <a:ln>
                  <a:solidFill>
                    <a:schemeClr val="bg1"/>
                  </a:solidFill>
                </a:ln>
                <a:solidFill>
                  <a:srgbClr val="002060"/>
                </a:solidFill>
              </a:rPr>
              <a:t>夏期講習会</a:t>
            </a:r>
            <a:endParaRPr lang="en-US" altLang="ja-JP" sz="8800" b="1" dirty="0">
              <a:ln>
                <a:solidFill>
                  <a:schemeClr val="bg1"/>
                </a:solidFill>
              </a:ln>
              <a:solidFill>
                <a:srgbClr val="002060"/>
              </a:solidFill>
            </a:endParaRPr>
          </a:p>
          <a:p>
            <a:pPr algn="ctr">
              <a:lnSpc>
                <a:spcPct val="150000"/>
              </a:lnSpc>
            </a:pPr>
            <a:r>
              <a:rPr kumimoji="1" lang="en-US" altLang="ja-JP" sz="11500" b="1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1</a:t>
            </a:r>
            <a:r>
              <a:rPr kumimoji="1" lang="ja-JP" altLang="en-US" sz="11500" b="1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日</a:t>
            </a:r>
            <a:r>
              <a:rPr kumimoji="1" lang="ja-JP" altLang="en-US" sz="11500" b="1" dirty="0">
                <a:ln>
                  <a:solidFill>
                    <a:schemeClr val="bg1"/>
                  </a:solidFill>
                </a:ln>
                <a:solidFill>
                  <a:srgbClr val="002060"/>
                </a:solidFill>
              </a:rPr>
              <a:t>体験授業</a:t>
            </a:r>
            <a:endParaRPr kumimoji="1" lang="en-US" altLang="ja-JP" sz="11500" b="1" dirty="0">
              <a:ln>
                <a:solidFill>
                  <a:schemeClr val="bg1"/>
                </a:solidFill>
              </a:ln>
              <a:solidFill>
                <a:srgbClr val="002060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ja-JP" altLang="en-US" sz="8800" b="1" dirty="0">
                <a:ln>
                  <a:solidFill>
                    <a:schemeClr val="bg1"/>
                  </a:solidFill>
                </a:ln>
                <a:solidFill>
                  <a:srgbClr val="002060"/>
                </a:solidFill>
                <a:highlight>
                  <a:srgbClr val="FFFF00"/>
                </a:highlight>
              </a:rPr>
              <a:t>無料受付中</a:t>
            </a:r>
            <a:endParaRPr kumimoji="1" lang="en-US" altLang="ja-JP" sz="8800" b="1" dirty="0">
              <a:ln>
                <a:solidFill>
                  <a:schemeClr val="bg1"/>
                </a:solidFill>
              </a:ln>
              <a:solidFill>
                <a:srgbClr val="002060"/>
              </a:solidFill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68415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38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</Words>
  <Application>Microsoft Office PowerPoint</Application>
  <PresentationFormat>ワイド画面</PresentationFormat>
  <Paragraphs>3</Paragraphs>
  <Slides>1</Slides>
  <Notes>0</Notes>
  <HiddenSlides>0</HiddenSlides>
  <MMClips>1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岡成宏</dc:creator>
  <cp:lastModifiedBy>岡成宏</cp:lastModifiedBy>
  <cp:revision>1</cp:revision>
  <dcterms:created xsi:type="dcterms:W3CDTF">2025-07-19T14:15:41Z</dcterms:created>
  <dcterms:modified xsi:type="dcterms:W3CDTF">2025-07-19T14:16:09Z</dcterms:modified>
</cp:coreProperties>
</file>