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健太郎 荒木" initials="健荒" lastIdx="1" clrIdx="0">
    <p:extLst>
      <p:ext uri="{19B8F6BF-5375-455C-9EA6-DF929625EA0E}">
        <p15:presenceInfo xmlns:p15="http://schemas.microsoft.com/office/powerpoint/2012/main" userId="feaea6a1cbb0b5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120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9B7F3B-994F-3EEF-66B6-F99C71879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338E75-3CA6-A4BE-C9B1-2DDFA792D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D0EA33-DA39-CD5E-46B0-26020473D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03727F-A1F7-677B-7B2F-706BA383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16E7BE-A35B-8CC3-814D-52A98B85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50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B38580-7767-6DC6-CD72-F7515B5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7D1A72-0599-4E7F-3762-CE9E48D86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69B119-ABE9-029C-9E1C-24A42A5FB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225691-B057-9970-B2FC-8E296B5C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7F2EAB-D422-C6ED-3B94-F2CAB8D3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52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F10573-3059-1B60-4041-2F7E17A7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AA6CCE-D01A-0168-3BA6-130BE9DE7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AB3D8D-9643-E2F5-8A20-2990F67D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19DC7C-FDF5-09FC-0E6A-E1234B566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FFF2C4-05F8-D6A7-9AA5-35AFB6F8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94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90D5-2E8C-C20B-8876-3EED57558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E8A5C4-2296-DF0E-F59D-3A672E7FE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E2D420-809C-41BF-D38D-D78634C87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5807A3-AA48-FEB2-C7B9-92F7B073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6945DA-BFCE-A9DD-E265-5F4B721CF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5F632A-E79F-AC1E-73ED-466C88C5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863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D00BD5-4B58-D1A3-CB66-717FC7A3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E6ECB8-49B6-939E-9CDA-B80366592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CAB400-CA8A-A94D-D20A-387A8D776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556F1C1-432D-420D-A5FB-B89CE5FD1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B202DC8-8551-FAB9-B606-5204782C7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C36E8C0-FAF0-69B2-152D-7542CA83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A369C3C-7139-7D24-C390-AEBB8FBA6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25123BF-6D4C-3971-B17D-A778ADA8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70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60EB84-16AC-43D3-EFEF-12C0FCBD7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D63436-CDCC-4896-7C07-438BB058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CBF9F3-A38C-3363-338E-FD66DFEE3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630482-AEAF-53F9-2A6E-C172CF2B8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49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D663303-8E87-AE31-3A01-46B977CDB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FF6109-4914-BCEB-1BD5-F4C59327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46DE4E-472B-275F-E500-B85E301E8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20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C195FF-B517-DA60-FE08-5414CDBE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08A815-F227-6586-C668-C65002F6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6BBCA1-2BFB-890A-E3F2-646EADA22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5610E3-B6FF-A39C-9787-2B38923D9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5187CF-540E-3C20-A724-011824A5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F102ED-91C6-C059-2759-46F588205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25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0EB541-6AE9-BE17-7329-438F6007F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B1EFE1-B671-68EC-9E3E-B7598DBEB8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6DBA9A-A008-E5C9-E626-9309BC185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C4DDA5-62A4-A22D-8C23-F5F820523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A3E319-3B08-8067-C854-853D4219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B13A12-69C9-DC50-6169-6CEC9F6A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105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D9199D-8AED-C2DF-A511-5409AC56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788AF4-E5AC-4E86-104D-6DBB4C7FC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0DC62E-0003-DAEA-65A5-5D16EF04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2EC65B-AE6E-7209-9E0C-503E2710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A5485F-330E-DF96-731A-16F394B0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48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4432294-5797-E4FC-43BC-B92039C8A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7A7D42-FD52-5CFF-A5FF-7211D482B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18CD59-7926-17CC-5016-BB68831C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20B301-21E4-0E8B-878C-477B833D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F0EA1C-62FC-8BAA-4536-2060970F8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16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1C89004-7142-DCEA-D517-DBAB0757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656C7A-3221-35ED-A526-95565831D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9D3799-9EB1-F672-8B4D-4B24C62B13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0372D-B9D1-4CDA-9B89-072823226C29}" type="datetimeFigureOut">
              <a:rPr kumimoji="1" lang="ja-JP" altLang="en-US" smtClean="0"/>
              <a:t>2025/2/24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33BC5B-F88A-623C-9640-03AC0ED7A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DF6436-A82E-7A9B-B0FD-03C648014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56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F09C3D3-B186-01E5-6C46-3175A2E8FF6F}"/>
              </a:ext>
            </a:extLst>
          </p:cNvPr>
          <p:cNvSpPr/>
          <p:nvPr/>
        </p:nvSpPr>
        <p:spPr>
          <a:xfrm>
            <a:off x="0" y="0"/>
            <a:ext cx="12689058" cy="70197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007C2D9-D01C-AB7F-7EE8-8E02C80FAC28}"/>
              </a:ext>
            </a:extLst>
          </p:cNvPr>
          <p:cNvSpPr/>
          <p:nvPr/>
        </p:nvSpPr>
        <p:spPr>
          <a:xfrm>
            <a:off x="-217505" y="-472603"/>
            <a:ext cx="13108910" cy="22006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13800" b="0" cap="none" spc="0" dirty="0">
                <a:ln w="0"/>
                <a:solidFill>
                  <a:schemeClr val="bg1"/>
                </a:solidFill>
                <a:latin typeface="Arial Black" panose="020B0A04020102020204" pitchFamily="34" charset="0"/>
              </a:rPr>
              <a:t>STUDY FIELD</a:t>
            </a:r>
            <a:endParaRPr lang="ja-JP" altLang="en-US" sz="13800" b="0" cap="none" spc="0" dirty="0">
              <a:ln w="0"/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二等辺三角形 2">
            <a:extLst>
              <a:ext uri="{FF2B5EF4-FFF2-40B4-BE49-F238E27FC236}">
                <a16:creationId xmlns:a16="http://schemas.microsoft.com/office/drawing/2014/main" id="{200CA393-B555-8820-155A-385E0B041868}"/>
              </a:ext>
            </a:extLst>
          </p:cNvPr>
          <p:cNvSpPr/>
          <p:nvPr/>
        </p:nvSpPr>
        <p:spPr>
          <a:xfrm rot="13274944">
            <a:off x="7929736" y="3103084"/>
            <a:ext cx="676256" cy="108838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D66CF45-5FE5-EDAB-365C-88CA8EE5922D}"/>
              </a:ext>
            </a:extLst>
          </p:cNvPr>
          <p:cNvSpPr/>
          <p:nvPr/>
        </p:nvSpPr>
        <p:spPr>
          <a:xfrm>
            <a:off x="3533312" y="5685032"/>
            <a:ext cx="5415747" cy="10114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00B050"/>
            </a:solidFill>
          </a:ln>
          <a:effectLst>
            <a:outerShdw blurRad="50800" dist="127000" dir="2700000" algn="tl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7D70DB-3821-5833-12AC-76B8327DB274}"/>
              </a:ext>
            </a:extLst>
          </p:cNvPr>
          <p:cNvSpPr txBox="1"/>
          <p:nvPr/>
        </p:nvSpPr>
        <p:spPr>
          <a:xfrm>
            <a:off x="4269631" y="5848218"/>
            <a:ext cx="459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solidFill>
                  <a:srgbClr val="00B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詳しくはこちら！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0E19E8F7-CDD4-045C-B39E-C296E679EFB3}"/>
              </a:ext>
            </a:extLst>
          </p:cNvPr>
          <p:cNvSpPr/>
          <p:nvPr/>
        </p:nvSpPr>
        <p:spPr>
          <a:xfrm>
            <a:off x="7897456" y="5841373"/>
            <a:ext cx="740815" cy="76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CE808C29-6604-A649-992E-B049A10927A3}"/>
              </a:ext>
            </a:extLst>
          </p:cNvPr>
          <p:cNvSpPr/>
          <p:nvPr/>
        </p:nvSpPr>
        <p:spPr>
          <a:xfrm rot="5400000">
            <a:off x="8104108" y="6055551"/>
            <a:ext cx="452045" cy="35358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EA2A3B8-3243-5E80-7CED-26A32AC985B9}"/>
              </a:ext>
            </a:extLst>
          </p:cNvPr>
          <p:cNvGrpSpPr/>
          <p:nvPr/>
        </p:nvGrpSpPr>
        <p:grpSpPr>
          <a:xfrm>
            <a:off x="1180292" y="1455270"/>
            <a:ext cx="9988556" cy="4044724"/>
            <a:chOff x="0" y="114300"/>
            <a:chExt cx="6581775" cy="2667000"/>
          </a:xfrm>
        </p:grpSpPr>
        <p:pic>
          <p:nvPicPr>
            <p:cNvPr id="19" name="図形 16" descr="SFGロゴ（フクロウ）">
              <a:extLst>
                <a:ext uri="{FF2B5EF4-FFF2-40B4-BE49-F238E27FC236}">
                  <a16:creationId xmlns:a16="http://schemas.microsoft.com/office/drawing/2014/main" id="{93B91F6B-4AE9-436D-334F-60E3AD2F3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0700" y="114300"/>
              <a:ext cx="2931795" cy="1010920"/>
            </a:xfrm>
            <a:prstGeom prst="rect">
              <a:avLst/>
            </a:prstGeom>
          </p:spPr>
        </p:pic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93E6E126-FDE1-9EF8-8EB1-30891BD64EDB}"/>
                </a:ext>
              </a:extLst>
            </p:cNvPr>
            <p:cNvSpPr/>
            <p:nvPr/>
          </p:nvSpPr>
          <p:spPr>
            <a:xfrm>
              <a:off x="0" y="1123950"/>
              <a:ext cx="6581775" cy="1657350"/>
            </a:xfrm>
            <a:prstGeom prst="roundRect">
              <a:avLst>
                <a:gd name="adj" fmla="val 3912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29" name="テキスト ボックス 2">
              <a:extLst>
                <a:ext uri="{FF2B5EF4-FFF2-40B4-BE49-F238E27FC236}">
                  <a16:creationId xmlns:a16="http://schemas.microsoft.com/office/drawing/2014/main" id="{1F45BF79-941E-E847-DE36-AEF534EB4B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2975" y="1562100"/>
              <a:ext cx="1143000" cy="10668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0070C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ts val="13000"/>
                </a:lnSpc>
              </a:pPr>
              <a:r>
                <a:rPr lang="ja-JP" sz="11000" kern="100" dirty="0">
                  <a:effectLst/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割</a:t>
              </a:r>
              <a:endParaRPr lang="ja-JP" sz="1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24" name="テキスト ボックス 2">
              <a:extLst>
                <a:ext uri="{FF2B5EF4-FFF2-40B4-BE49-F238E27FC236}">
                  <a16:creationId xmlns:a16="http://schemas.microsoft.com/office/drawing/2014/main" id="{7DC0D4A6-95D0-171D-263C-1632D6513C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6735" y="1081329"/>
              <a:ext cx="3162300" cy="466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/>
              <a:r>
                <a:rPr lang="ja-JP" sz="4000" kern="100" dirty="0">
                  <a:effectLst/>
                  <a:latin typeface="游明朝" panose="02020400000000000000" pitchFamily="18" charset="-128"/>
                  <a:ea typeface="HGS創英角ﾎﾟｯﾌﾟ体" panose="040B0A00000000000000" pitchFamily="50" charset="-128"/>
                  <a:cs typeface="Times New Roman" panose="02020603050405020304" pitchFamily="18" charset="0"/>
                </a:rPr>
                <a:t>♪親子でうれしい♪</a:t>
              </a:r>
              <a:endParaRPr lang="ja-JP" sz="4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二等辺三角形 24">
              <a:extLst>
                <a:ext uri="{FF2B5EF4-FFF2-40B4-BE49-F238E27FC236}">
                  <a16:creationId xmlns:a16="http://schemas.microsoft.com/office/drawing/2014/main" id="{EE19DF1D-9357-72C2-9BF6-9D0FA634D53E}"/>
                </a:ext>
              </a:extLst>
            </p:cNvPr>
            <p:cNvSpPr/>
            <p:nvPr/>
          </p:nvSpPr>
          <p:spPr>
            <a:xfrm rot="9389201">
              <a:off x="1553247" y="1026098"/>
              <a:ext cx="321998" cy="350644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26" name="二等辺三角形 25">
              <a:extLst>
                <a:ext uri="{FF2B5EF4-FFF2-40B4-BE49-F238E27FC236}">
                  <a16:creationId xmlns:a16="http://schemas.microsoft.com/office/drawing/2014/main" id="{DAFFED3D-9C92-CCB9-6C30-E094A5836841}"/>
                </a:ext>
              </a:extLst>
            </p:cNvPr>
            <p:cNvSpPr/>
            <p:nvPr/>
          </p:nvSpPr>
          <p:spPr>
            <a:xfrm rot="7236413">
              <a:off x="1327930" y="1203730"/>
              <a:ext cx="249555" cy="270945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27" name="二等辺三角形 26">
              <a:extLst>
                <a:ext uri="{FF2B5EF4-FFF2-40B4-BE49-F238E27FC236}">
                  <a16:creationId xmlns:a16="http://schemas.microsoft.com/office/drawing/2014/main" id="{E4939451-EBB3-DF82-5706-45CD8FDE792B}"/>
                </a:ext>
              </a:extLst>
            </p:cNvPr>
            <p:cNvSpPr/>
            <p:nvPr/>
          </p:nvSpPr>
          <p:spPr>
            <a:xfrm rot="12887031">
              <a:off x="4861962" y="946242"/>
              <a:ext cx="321998" cy="350644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28" name="二等辺三角形 27">
              <a:extLst>
                <a:ext uri="{FF2B5EF4-FFF2-40B4-BE49-F238E27FC236}">
                  <a16:creationId xmlns:a16="http://schemas.microsoft.com/office/drawing/2014/main" id="{1F7824E2-3F7C-7E01-5459-3129DD1A229F}"/>
                </a:ext>
              </a:extLst>
            </p:cNvPr>
            <p:cNvSpPr/>
            <p:nvPr/>
          </p:nvSpPr>
          <p:spPr>
            <a:xfrm rot="14168959">
              <a:off x="5114233" y="1214991"/>
              <a:ext cx="249672" cy="248424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33" name="テキスト ボックス 2">
              <a:extLst>
                <a:ext uri="{FF2B5EF4-FFF2-40B4-BE49-F238E27FC236}">
                  <a16:creationId xmlns:a16="http://schemas.microsoft.com/office/drawing/2014/main" id="{C7676EF8-7C30-0EDC-2CF4-5F5E7B431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1782" y="1559660"/>
              <a:ext cx="1143000" cy="10668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0070C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ts val="13000"/>
                </a:lnSpc>
              </a:pPr>
              <a:r>
                <a:rPr lang="ja-JP" altLang="en-US" sz="11000" kern="100" dirty="0"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引</a:t>
              </a:r>
              <a:endParaRPr lang="ja-JP" sz="1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34" name="テキスト ボックス 2">
              <a:extLst>
                <a:ext uri="{FF2B5EF4-FFF2-40B4-BE49-F238E27FC236}">
                  <a16:creationId xmlns:a16="http://schemas.microsoft.com/office/drawing/2014/main" id="{D5BC2A93-F7D2-E379-F81C-6A56F76A7C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1762" y="1551392"/>
              <a:ext cx="1143000" cy="10668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0070C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ts val="13000"/>
                </a:lnSpc>
              </a:pPr>
              <a:r>
                <a:rPr lang="ja-JP" altLang="en-US" sz="11000" kern="100" dirty="0">
                  <a:effectLst/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制</a:t>
              </a:r>
              <a:endParaRPr lang="ja-JP" sz="1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35" name="テキスト ボックス 2">
              <a:extLst>
                <a:ext uri="{FF2B5EF4-FFF2-40B4-BE49-F238E27FC236}">
                  <a16:creationId xmlns:a16="http://schemas.microsoft.com/office/drawing/2014/main" id="{28791D0C-A0A0-9129-8CBD-6529603AF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8900" y="1551392"/>
              <a:ext cx="1143000" cy="10668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0070C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ts val="13000"/>
                </a:lnSpc>
              </a:pPr>
              <a:r>
                <a:rPr lang="ja-JP" altLang="en-US" sz="11000" kern="100" dirty="0"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度</a:t>
              </a:r>
              <a:endParaRPr lang="ja-JP" sz="1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F587FCC5-27B1-C516-CF5E-A34D1F829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5377">
            <a:off x="-44194" y="613216"/>
            <a:ext cx="4411776" cy="288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91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15</Words>
  <Application>Microsoft Office PowerPoint</Application>
  <PresentationFormat>ワイド画面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游ゴシック</vt:lpstr>
      <vt:lpstr>游ゴシック Light</vt:lpstr>
      <vt:lpstr>游明朝</vt:lpstr>
      <vt:lpstr>Arial</vt:lpstr>
      <vt:lpstr>Arial Black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健太郎 荒木</dc:creator>
  <cp:lastModifiedBy>飯村敦</cp:lastModifiedBy>
  <cp:revision>9</cp:revision>
  <dcterms:created xsi:type="dcterms:W3CDTF">2025-01-10T09:51:33Z</dcterms:created>
  <dcterms:modified xsi:type="dcterms:W3CDTF">2025-02-24T07:30:07Z</dcterms:modified>
</cp:coreProperties>
</file>