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44" y="5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FC9593A-B246-83B5-87DB-8049F441D6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90E5BB54-7AB9-EEF2-CDB6-0133CE536B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16E99A4-EB02-06D8-51E5-94822D3A39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6B3D9-0934-4A93-B2FD-3A6CF80E81C9}" type="datetimeFigureOut">
              <a:rPr kumimoji="1" lang="ja-JP" altLang="en-US" smtClean="0"/>
              <a:t>2026/6/10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F323222-FC29-158F-2112-F8CF392108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7C32D29-97F5-AD35-5138-640CB93BF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4C3BD-F13B-46A5-82C4-58E81628A1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77104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F997308-8E7A-8430-CAD9-7D7BA7EB77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FF509D9-2A71-1507-9B2B-DAE2B50694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F6208AC-1041-536E-5B35-F6DA4A6BBF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6B3D9-0934-4A93-B2FD-3A6CF80E81C9}" type="datetimeFigureOut">
              <a:rPr kumimoji="1" lang="ja-JP" altLang="en-US" smtClean="0"/>
              <a:t>2026/6/10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67B5353-56FC-029C-9748-E9126EBAAA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8A23207-A457-307A-52B0-F05213CCE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4C3BD-F13B-46A5-82C4-58E81628A1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38772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A0D8BA3-4E4C-4512-9761-F508238213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29A5C80-1C39-404F-469E-2A71208452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F3547D2-8CE5-96B3-48BE-828399A00E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6B3D9-0934-4A93-B2FD-3A6CF80E81C9}" type="datetimeFigureOut">
              <a:rPr kumimoji="1" lang="ja-JP" altLang="en-US" smtClean="0"/>
              <a:t>2026/6/10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6F44771-1592-D545-61F6-2A2D67FEE2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D1E0DAF-96BE-634A-100C-9F6212503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4C3BD-F13B-46A5-82C4-58E81628A1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988517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CA53271-120F-175B-424B-EA79C985E5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45A58D2-C5DA-287A-D3F6-E3BA5664BE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26F7D636-6872-0A4D-04D4-AD829C3A61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CFAB5B8-E5BD-7783-0F63-38ED09C38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6B3D9-0934-4A93-B2FD-3A6CF80E81C9}" type="datetimeFigureOut">
              <a:rPr kumimoji="1" lang="ja-JP" altLang="en-US" smtClean="0"/>
              <a:t>2026/6/10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C0C78D3-4165-FDCD-A8F2-9817DC40A0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6389D05-A870-E3B4-A5DA-7CA38D93C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4C3BD-F13B-46A5-82C4-58E81628A1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441874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4141721-464A-2840-3F99-EBF8BC2169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E9E5336-39AE-42A5-823B-C9A05D0233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0FA27743-222A-24A9-2420-B1B23B3AC3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9D525D2E-6F98-2FFD-8167-AC0A6143CF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DFC813AE-A453-C8EC-C645-F2B43515CF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39182CEE-AB68-912A-BC22-01409CD4FD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6B3D9-0934-4A93-B2FD-3A6CF80E81C9}" type="datetimeFigureOut">
              <a:rPr kumimoji="1" lang="ja-JP" altLang="en-US" smtClean="0"/>
              <a:t>2026/6/10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819A8D2-5CF9-276E-845B-FB3DE3A488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9E3268AE-B0EB-9A48-C2FC-9C2C98371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4C3BD-F13B-46A5-82C4-58E81628A1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41508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0F31031-D87C-749F-6A01-166E65D5F1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0E035A21-7ACB-0465-6496-0977C43ADC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6B3D9-0934-4A93-B2FD-3A6CF80E81C9}" type="datetimeFigureOut">
              <a:rPr kumimoji="1" lang="ja-JP" altLang="en-US" smtClean="0"/>
              <a:t>2026/6/10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91174187-D978-4F8D-D056-A53254DFED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B4B28980-19AC-1DC5-9801-5C878E7B0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4C3BD-F13B-46A5-82C4-58E81628A1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69792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2F126A52-A34C-F679-ED8B-D098DD1307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6B3D9-0934-4A93-B2FD-3A6CF80E81C9}" type="datetimeFigureOut">
              <a:rPr kumimoji="1" lang="ja-JP" altLang="en-US" smtClean="0"/>
              <a:t>2026/6/10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46E6271B-3371-56FE-B422-79213BDC4F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BB0173A-FCFF-7305-F822-7EA54CB5F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4C3BD-F13B-46A5-82C4-58E81628A1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00837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BE210DA-172D-C92A-6585-E7A3B304F1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F8D169C-4513-70F7-BA99-6DB1304121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33CD3BFB-A45D-4B73-3FA4-A3D4A2C75D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7AE3551-F6E5-4F30-C9C2-9AA83D5703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6B3D9-0934-4A93-B2FD-3A6CF80E81C9}" type="datetimeFigureOut">
              <a:rPr kumimoji="1" lang="ja-JP" altLang="en-US" smtClean="0"/>
              <a:t>2026/6/10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F69BEF2-AA15-616E-8214-86ED3D1B0F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3B7838B-91F8-415B-CD77-6A272BD5BD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4C3BD-F13B-46A5-82C4-58E81628A1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5782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E18394A-F73A-68F0-2659-B277932620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D31AB5BA-5EEF-1D79-6AAA-FC0E5845BD3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59DEA1E-BF5A-FE88-E808-F8DF0E826F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AE31677-1728-D8DE-A8F4-0E9DD56AD6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6B3D9-0934-4A93-B2FD-3A6CF80E81C9}" type="datetimeFigureOut">
              <a:rPr kumimoji="1" lang="ja-JP" altLang="en-US" smtClean="0"/>
              <a:t>2026/6/10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3BFCF68-65D6-02EF-6DC5-1BF7AFC063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257CA03-7868-AF54-785B-DC719BE375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4C3BD-F13B-46A5-82C4-58E81628A1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850229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465416E-985A-F4AA-F069-92B356F2B4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74A16B61-DAB4-43E7-8284-CDDEE14A47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763007B-6670-6110-5C22-A79D38E190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6B3D9-0934-4A93-B2FD-3A6CF80E81C9}" type="datetimeFigureOut">
              <a:rPr kumimoji="1" lang="ja-JP" altLang="en-US" smtClean="0"/>
              <a:t>2026/6/10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32DA8EA-C2C0-BCFB-A289-1AD135A35E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1269441-52FC-6FD9-43F2-62119B5E5F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4C3BD-F13B-46A5-82C4-58E81628A1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92294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E02F590E-C6D4-37C7-73BE-886277CC596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B18AA313-81B4-5E33-82A7-AA270441BC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DBCAE52-4250-6CF2-14AF-EE951317D0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6B3D9-0934-4A93-B2FD-3A6CF80E81C9}" type="datetimeFigureOut">
              <a:rPr kumimoji="1" lang="ja-JP" altLang="en-US" smtClean="0"/>
              <a:t>2026/6/10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3C20B0E-3F9B-3B6B-7621-CB6ED20727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91DF986-6709-2B34-EE25-E50044DDA5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4C3BD-F13B-46A5-82C4-58E81628A1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568898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A5EDB46D-CE7A-007F-985F-4717A1434F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40C404F-FB45-7308-99EF-3DFE1CADD0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AA1B2EB-1B33-2AA9-0C09-35AE556B18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DD6B3D9-0934-4A93-B2FD-3A6CF80E81C9}" type="datetimeFigureOut">
              <a:rPr kumimoji="1" lang="ja-JP" altLang="en-US" smtClean="0"/>
              <a:t>2026/6/10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E3F7821-DC00-F2FD-1E28-2C4C73AB3C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0C8AB33-C4AC-A3E7-F042-0DBBDE9939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E4C3BD-F13B-46A5-82C4-58E81628A1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6177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7D742E1-77CC-702A-7A5B-26CBCBC3D91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3B9BAB6F-61F4-AE27-1ECE-0E3837CBA74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EE7917E0-0B33-35C9-1DBB-B2D4ADB9822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8333"/>
          <a:stretch>
            <a:fillRect/>
          </a:stretch>
        </p:blipFill>
        <p:spPr>
          <a:xfrm>
            <a:off x="-101600" y="236536"/>
            <a:ext cx="12293600" cy="6151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78922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ワイド画面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飯村敦</dc:creator>
  <cp:lastModifiedBy>飯村敦</cp:lastModifiedBy>
  <cp:revision>1</cp:revision>
  <dcterms:created xsi:type="dcterms:W3CDTF">2026-06-10T13:38:17Z</dcterms:created>
  <dcterms:modified xsi:type="dcterms:W3CDTF">2026-06-10T13:38:44Z</dcterms:modified>
</cp:coreProperties>
</file>