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43B302-EACA-7782-F5DA-B111EA5BCA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5D9B528-5D0F-D713-4BD3-E06B9BEC36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EFD93F2-1223-5C48-0645-AFC20E5A9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42440-D45C-4E60-B955-0BB9444BCB62}" type="datetimeFigureOut">
              <a:rPr kumimoji="1" lang="ja-JP" altLang="en-US" smtClean="0"/>
              <a:t>2026/2/24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88C6C3D-50A1-816C-2FE0-337F3C408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718F8C8-DAC2-6391-E3E0-2E26975D4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DD41-BD2B-4B91-8669-12EF6A3678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1135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E3C701-6F22-261D-7CE0-FF1F3ADB0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9F803FA-156D-E6D0-A454-347C7D3B4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8006A3-09A1-5DA2-08B6-5F421ED22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42440-D45C-4E60-B955-0BB9444BCB62}" type="datetimeFigureOut">
              <a:rPr kumimoji="1" lang="ja-JP" altLang="en-US" smtClean="0"/>
              <a:t>2026/2/24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75146CE-FCB4-2C28-7B4E-4017E60A4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9E38E9E-5ABF-FF76-4219-DE9BB3D48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DD41-BD2B-4B91-8669-12EF6A3678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3816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B33E91-F4DB-BF86-6F52-2D90C9815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56CF8EC-954A-3BEB-3EA7-00BEA208B9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0106063-DA45-927A-0486-40B739D59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42440-D45C-4E60-B955-0BB9444BCB62}" type="datetimeFigureOut">
              <a:rPr kumimoji="1" lang="ja-JP" altLang="en-US" smtClean="0"/>
              <a:t>2026/2/24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900717D-6CC2-79E1-D5FC-5EEC4E783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ADC4113-6B8B-7A50-89BD-874DE17A8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DD41-BD2B-4B91-8669-12EF6A3678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0874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AB25F6-54ED-A2B4-596B-AD60749C4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4157C3C-D6A5-942E-BC07-C230AE65F6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15192E8-2AB6-191C-D08A-EF0D2EF7D2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E6B315C-58A9-A2C7-D66F-4C6BD33CF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42440-D45C-4E60-B955-0BB9444BCB62}" type="datetimeFigureOut">
              <a:rPr kumimoji="1" lang="ja-JP" altLang="en-US" smtClean="0"/>
              <a:t>2026/2/24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6B4D010-C19B-675B-8F03-54FFA5ED0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8340E52-5027-EF13-3F6F-E9F1C6737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DD41-BD2B-4B91-8669-12EF6A3678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5536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21BC76-83ED-0C43-2D2A-3951861B4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68F4559-67D3-EA27-16B8-BC9C91F9BA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B8454CF-0135-B3D2-A974-9B359C5A5F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ECC2655-0094-5CCE-87A0-0C1C1ABAF9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ED2690F-A5CA-FB2F-6F39-13B3C126B7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7A7CCFF-A25B-0674-EC5A-9FD5FFCD4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42440-D45C-4E60-B955-0BB9444BCB62}" type="datetimeFigureOut">
              <a:rPr kumimoji="1" lang="ja-JP" altLang="en-US" smtClean="0"/>
              <a:t>2026/2/24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ED1E2DF-9BEB-3E18-FBD6-F51E90F6B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F3BF647-7335-3ECD-B850-1A7B3E6D5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DD41-BD2B-4B91-8669-12EF6A3678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005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2DEB64-8751-20AC-AAA6-1ABC4256D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8112235-D7AA-DF67-80AA-5AD641DDF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42440-D45C-4E60-B955-0BB9444BCB62}" type="datetimeFigureOut">
              <a:rPr kumimoji="1" lang="ja-JP" altLang="en-US" smtClean="0"/>
              <a:t>2026/2/24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D1ADCCE-0857-B7AC-2758-BB43A7632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4AA7ADA-4729-1747-B903-5DF11A18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DD41-BD2B-4B91-8669-12EF6A3678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3290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1F28966-6169-0860-2C44-BB0F7ACB2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42440-D45C-4E60-B955-0BB9444BCB62}" type="datetimeFigureOut">
              <a:rPr kumimoji="1" lang="ja-JP" altLang="en-US" smtClean="0"/>
              <a:t>2026/2/24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F848A3E-9DAC-B1AF-FB12-517C51FE9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720E576-77E0-9A00-1D59-9CE07599F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DD41-BD2B-4B91-8669-12EF6A3678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8019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74AC6A-0A89-1C0B-763A-922BC62AA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B12CFE-5215-9E01-0DAB-5DE2C00A1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FDD87F-B31F-4201-C68E-350CA0B80F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D5F87D9-CF83-EC94-FEB9-224F4D604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42440-D45C-4E60-B955-0BB9444BCB62}" type="datetimeFigureOut">
              <a:rPr kumimoji="1" lang="ja-JP" altLang="en-US" smtClean="0"/>
              <a:t>2026/2/24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F3503E0-CE22-6874-9F04-2D930F4BA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38DAC0B-B628-94C4-7ABE-C6D0D4D92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DD41-BD2B-4B91-8669-12EF6A3678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1368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8876F8-FEA2-67B8-57E4-8B6B4906B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4370BD3-E297-F372-C2A5-797D18BAE8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3E34202-D455-E11B-D67D-00E72B83EE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E0B34D6-4BD0-0F20-A403-6414B10A9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42440-D45C-4E60-B955-0BB9444BCB62}" type="datetimeFigureOut">
              <a:rPr kumimoji="1" lang="ja-JP" altLang="en-US" smtClean="0"/>
              <a:t>2026/2/24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8E8952F-2F01-9F6C-2CD1-F8132E7AE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4215B8F-9956-01DB-9B99-624BA582A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DD41-BD2B-4B91-8669-12EF6A3678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9272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B4B144-042A-3F6D-A10F-26136C436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D52E2B2-F96C-22BE-A7AB-3F032C8DCA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38E0FC0-4ABE-16A1-3C3D-1F8E29B52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42440-D45C-4E60-B955-0BB9444BCB62}" type="datetimeFigureOut">
              <a:rPr kumimoji="1" lang="ja-JP" altLang="en-US" smtClean="0"/>
              <a:t>2026/2/24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F9412FE-B013-4E82-F88C-B685BA5A8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8BE8DDA-5B9F-1DF8-B85F-1983E5974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DD41-BD2B-4B91-8669-12EF6A3678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602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C647524-F347-CC10-FB8B-C3A6FB0126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3C00965-38A0-80FA-A4D0-8BEC8AD2FD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E51AA9B-3513-39C7-95CA-EFD57E31D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42440-D45C-4E60-B955-0BB9444BCB62}" type="datetimeFigureOut">
              <a:rPr kumimoji="1" lang="ja-JP" altLang="en-US" smtClean="0"/>
              <a:t>2026/2/24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387652A-2030-333C-DB6D-0F45298A9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F5886C-F519-0500-65E9-D6E9FF2D0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DD41-BD2B-4B91-8669-12EF6A3678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6578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9D4ECB7-6795-EE6C-62AA-46643DED9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BACFFC0-08B7-5175-CA4E-F215829D1C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9D44FDF-D294-0FD4-C173-AB1FA64895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42440-D45C-4E60-B955-0BB9444BCB62}" type="datetimeFigureOut">
              <a:rPr kumimoji="1" lang="ja-JP" altLang="en-US" smtClean="0"/>
              <a:t>2026/2/24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DCC70FE-0D5F-E61C-0BC9-B6707BBFF2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2D42391-FEEF-A69B-3A4A-435236945B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4BDD41-BD2B-4B91-8669-12EF6A3678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9930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ACECD647-FE4C-EC5B-C325-C64187E70FB1}"/>
              </a:ext>
            </a:extLst>
          </p:cNvPr>
          <p:cNvSpPr/>
          <p:nvPr/>
        </p:nvSpPr>
        <p:spPr>
          <a:xfrm>
            <a:off x="9750009" y="0"/>
            <a:ext cx="2441991" cy="6858000"/>
          </a:xfrm>
          <a:prstGeom prst="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B6D0DBE-2004-4AB4-FEBF-F10AA512A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40"/>
          <a:stretch>
            <a:fillRect/>
          </a:stretch>
        </p:blipFill>
        <p:spPr>
          <a:xfrm>
            <a:off x="2398446" y="0"/>
            <a:ext cx="7351564" cy="68580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D9E915-D557-7D1B-753B-5611CBB14C7C}"/>
              </a:ext>
            </a:extLst>
          </p:cNvPr>
          <p:cNvSpPr/>
          <p:nvPr/>
        </p:nvSpPr>
        <p:spPr>
          <a:xfrm>
            <a:off x="0" y="0"/>
            <a:ext cx="2412961" cy="6858000"/>
          </a:xfrm>
          <a:prstGeom prst="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5E12D28-3993-35FE-E6D4-F56F25E791AF}"/>
              </a:ext>
            </a:extLst>
          </p:cNvPr>
          <p:cNvSpPr txBox="1"/>
          <p:nvPr/>
        </p:nvSpPr>
        <p:spPr>
          <a:xfrm>
            <a:off x="420240" y="312415"/>
            <a:ext cx="1146673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800" dirty="0">
                <a:ln w="44450">
                  <a:solidFill>
                    <a:srgbClr val="FFFF00"/>
                  </a:solidFill>
                </a:ln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難関高合格</a:t>
            </a:r>
            <a:endParaRPr kumimoji="1" lang="en-US" altLang="ja-JP" sz="8800" dirty="0">
              <a:ln w="44450">
                <a:solidFill>
                  <a:srgbClr val="FFFF00"/>
                </a:solidFill>
              </a:ln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8800" dirty="0">
                <a:ln w="44450">
                  <a:solidFill>
                    <a:srgbClr val="FFFF00"/>
                  </a:solidFill>
                </a:ln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スタートダッシュ講座</a:t>
            </a:r>
            <a:endParaRPr kumimoji="1" lang="ja-JP" altLang="en-US" sz="8800" dirty="0">
              <a:ln w="44450">
                <a:solidFill>
                  <a:srgbClr val="FFFF00"/>
                </a:solidFill>
              </a:ln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55226D5B-C511-A59E-BC88-C6E3C1EF583E}"/>
              </a:ext>
            </a:extLst>
          </p:cNvPr>
          <p:cNvGrpSpPr/>
          <p:nvPr/>
        </p:nvGrpSpPr>
        <p:grpSpPr>
          <a:xfrm>
            <a:off x="3388126" y="5638259"/>
            <a:ext cx="5415747" cy="1011428"/>
            <a:chOff x="3721745" y="5173581"/>
            <a:chExt cx="5415747" cy="1011428"/>
          </a:xfrm>
        </p:grpSpPr>
        <p:sp>
          <p:nvSpPr>
            <p:cNvPr id="11" name="四角形: 角を丸くする 10">
              <a:extLst>
                <a:ext uri="{FF2B5EF4-FFF2-40B4-BE49-F238E27FC236}">
                  <a16:creationId xmlns:a16="http://schemas.microsoft.com/office/drawing/2014/main" id="{8534792B-8620-D159-F9B4-E9208DDAB020}"/>
                </a:ext>
              </a:extLst>
            </p:cNvPr>
            <p:cNvSpPr/>
            <p:nvPr/>
          </p:nvSpPr>
          <p:spPr>
            <a:xfrm>
              <a:off x="3721745" y="5173581"/>
              <a:ext cx="5415747" cy="101142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0">
              <a:solidFill>
                <a:srgbClr val="0070C0"/>
              </a:solidFill>
            </a:ln>
            <a:effectLst>
              <a:outerShdw blurRad="50800" dist="127000" dir="2700000" algn="tl" rotWithShape="0">
                <a:prstClr val="black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C0C371D0-E64B-BECE-8182-5065FAF451E6}"/>
                </a:ext>
              </a:extLst>
            </p:cNvPr>
            <p:cNvSpPr txBox="1"/>
            <p:nvPr/>
          </p:nvSpPr>
          <p:spPr>
            <a:xfrm>
              <a:off x="4190186" y="5280506"/>
              <a:ext cx="459408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4400" dirty="0">
                  <a:solidFill>
                    <a:srgbClr val="0070C0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詳しくはこちら！</a:t>
              </a:r>
            </a:p>
          </p:txBody>
        </p:sp>
        <p:sp>
          <p:nvSpPr>
            <p:cNvPr id="13" name="楕円 12">
              <a:extLst>
                <a:ext uri="{FF2B5EF4-FFF2-40B4-BE49-F238E27FC236}">
                  <a16:creationId xmlns:a16="http://schemas.microsoft.com/office/drawing/2014/main" id="{5A0C374D-80F5-A8A8-9AC8-82DD5776174E}"/>
                </a:ext>
              </a:extLst>
            </p:cNvPr>
            <p:cNvSpPr/>
            <p:nvPr/>
          </p:nvSpPr>
          <p:spPr>
            <a:xfrm>
              <a:off x="8141928" y="5313333"/>
              <a:ext cx="740815" cy="76757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0070C0"/>
                </a:solidFill>
              </a:endParaRPr>
            </a:p>
          </p:txBody>
        </p:sp>
        <p:sp>
          <p:nvSpPr>
            <p:cNvPr id="14" name="二等辺三角形 13">
              <a:extLst>
                <a:ext uri="{FF2B5EF4-FFF2-40B4-BE49-F238E27FC236}">
                  <a16:creationId xmlns:a16="http://schemas.microsoft.com/office/drawing/2014/main" id="{65C21A0D-9604-5713-0EAA-BE2262C0B18E}"/>
                </a:ext>
              </a:extLst>
            </p:cNvPr>
            <p:cNvSpPr/>
            <p:nvPr/>
          </p:nvSpPr>
          <p:spPr>
            <a:xfrm rot="5400000">
              <a:off x="8318905" y="5525225"/>
              <a:ext cx="452045" cy="35358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F5B4825-0210-DC39-2630-6A81068D86B9}"/>
              </a:ext>
            </a:extLst>
          </p:cNvPr>
          <p:cNvSpPr txBox="1"/>
          <p:nvPr/>
        </p:nvSpPr>
        <p:spPr>
          <a:xfrm>
            <a:off x="696236" y="3292986"/>
            <a:ext cx="10914742" cy="2062103"/>
          </a:xfrm>
          <a:prstGeom prst="rect">
            <a:avLst/>
          </a:prstGeom>
          <a:solidFill>
            <a:schemeClr val="bg1"/>
          </a:solidFill>
          <a:ln w="635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kumimoji="1" lang="ja-JP" altLang="en-US" sz="2400" dirty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宇高・宇女・石橋・中央・私立トップ志望の新中３生（新中２生）限定講座</a:t>
            </a:r>
            <a:endParaRPr kumimoji="1" lang="en-US" altLang="ja-JP" sz="2400" dirty="0">
              <a:solidFill>
                <a:srgbClr val="FF000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>
              <a:spcBef>
                <a:spcPts val="600"/>
              </a:spcBef>
            </a:pPr>
            <a:r>
              <a:rPr kumimoji="1" lang="ja-JP" altLang="en-US" sz="2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①トップ高合格に必須の</a:t>
            </a:r>
            <a:r>
              <a:rPr kumimoji="1" lang="en-US" altLang="ja-JP" sz="2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『</a:t>
            </a:r>
            <a:r>
              <a:rPr kumimoji="1" lang="ja-JP" altLang="en-US" sz="2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英語</a:t>
            </a:r>
            <a:r>
              <a:rPr lang="en-US" altLang="ja-JP" sz="2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』『</a:t>
            </a:r>
            <a:r>
              <a:rPr lang="ja-JP" altLang="en-US" sz="2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数学</a:t>
            </a:r>
            <a:r>
              <a:rPr lang="en-US" altLang="ja-JP" sz="2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』</a:t>
            </a:r>
            <a:r>
              <a:rPr lang="ja-JP" altLang="en-US" sz="2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の対策授業</a:t>
            </a:r>
            <a:endParaRPr kumimoji="1" lang="en-US" altLang="ja-JP" sz="20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>
              <a:spcBef>
                <a:spcPts val="600"/>
              </a:spcBef>
            </a:pPr>
            <a:r>
              <a:rPr kumimoji="1" lang="ja-JP" altLang="en-US" sz="2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②３月</a:t>
            </a:r>
            <a:r>
              <a:rPr kumimoji="1" lang="en-US" altLang="ja-JP" sz="2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『</a:t>
            </a:r>
            <a:r>
              <a:rPr kumimoji="1" lang="ja-JP" altLang="en-US" sz="2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下野模試</a:t>
            </a:r>
            <a:r>
              <a:rPr kumimoji="1" lang="en-US" altLang="ja-JP" sz="2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』</a:t>
            </a:r>
          </a:p>
          <a:p>
            <a:pPr algn="ctr">
              <a:spcBef>
                <a:spcPts val="600"/>
              </a:spcBef>
            </a:pPr>
            <a:r>
              <a:rPr lang="ja-JP" altLang="en-US" sz="2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③春期講習</a:t>
            </a:r>
            <a:r>
              <a:rPr kumimoji="1" lang="en-US" altLang="ja-JP" sz="2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『</a:t>
            </a:r>
            <a:r>
              <a:rPr kumimoji="1" lang="ja-JP" altLang="en-US" sz="2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難関校合格コース</a:t>
            </a:r>
            <a:r>
              <a:rPr kumimoji="1" lang="en-US" altLang="ja-JP" sz="2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』</a:t>
            </a:r>
          </a:p>
          <a:p>
            <a:pPr algn="ctr">
              <a:spcBef>
                <a:spcPts val="600"/>
              </a:spcBef>
            </a:pP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３</a:t>
            </a:r>
            <a:r>
              <a:rPr lang="en-US" altLang="ja-JP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/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１（日）までのお申込みで①～③全て受講・受験しても</a:t>
            </a:r>
            <a:r>
              <a:rPr lang="en-US" altLang="ja-JP" sz="2400" dirty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5,290</a:t>
            </a:r>
            <a:r>
              <a:rPr lang="ja-JP" altLang="en-US" sz="2400" dirty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円　</a:t>
            </a:r>
            <a:endParaRPr kumimoji="1" lang="ja-JP" altLang="en-US" sz="2400" dirty="0">
              <a:solidFill>
                <a:srgbClr val="FF000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25673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79</Words>
  <Application>Microsoft Office PowerPoint</Application>
  <PresentationFormat>ワイド画面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HGP創英角ｺﾞｼｯｸUB</vt:lpstr>
      <vt:lpstr>HGS創英角ｺﾞｼｯｸUB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健太郎 荒木</dc:creator>
  <cp:lastModifiedBy>健太郎 荒木</cp:lastModifiedBy>
  <cp:revision>9</cp:revision>
  <dcterms:created xsi:type="dcterms:W3CDTF">2026-01-27T07:59:35Z</dcterms:created>
  <dcterms:modified xsi:type="dcterms:W3CDTF">2026-02-24T09:09:50Z</dcterms:modified>
</cp:coreProperties>
</file>