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1E1FB"/>
    <a:srgbClr val="D60093"/>
    <a:srgbClr val="23F937"/>
    <a:srgbClr val="076BA9"/>
    <a:srgbClr val="007434"/>
    <a:srgbClr val="FEC2F1"/>
    <a:srgbClr val="FD8BE5"/>
    <a:srgbClr val="FC18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6" autoAdjust="0"/>
    <p:restoredTop sz="94660"/>
  </p:normalViewPr>
  <p:slideViewPr>
    <p:cSldViewPr snapToGrid="0">
      <p:cViewPr varScale="1">
        <p:scale>
          <a:sx n="59" d="100"/>
          <a:sy n="59" d="100"/>
        </p:scale>
        <p:origin x="84" y="10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014A3-CFDC-4C06-8237-68FB1363F9FD}" type="datetimeFigureOut">
              <a:rPr kumimoji="1" lang="ja-JP" altLang="en-US" smtClean="0"/>
              <a:t>2025/1/25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097A4-C0B1-4EE6-AF18-B3B4F83A62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53364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014A3-CFDC-4C06-8237-68FB1363F9FD}" type="datetimeFigureOut">
              <a:rPr kumimoji="1" lang="ja-JP" altLang="en-US" smtClean="0"/>
              <a:t>2025/1/25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097A4-C0B1-4EE6-AF18-B3B4F83A62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6329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014A3-CFDC-4C06-8237-68FB1363F9FD}" type="datetimeFigureOut">
              <a:rPr kumimoji="1" lang="ja-JP" altLang="en-US" smtClean="0"/>
              <a:t>2025/1/25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097A4-C0B1-4EE6-AF18-B3B4F83A62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21745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014A3-CFDC-4C06-8237-68FB1363F9FD}" type="datetimeFigureOut">
              <a:rPr kumimoji="1" lang="ja-JP" altLang="en-US" smtClean="0"/>
              <a:t>2025/1/25</a:t>
            </a:fld>
            <a:endParaRPr kumimoji="1" lang="ja-JP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097A4-C0B1-4EE6-AF18-B3B4F83A62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39557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014A3-CFDC-4C06-8237-68FB1363F9FD}" type="datetimeFigureOut">
              <a:rPr kumimoji="1" lang="ja-JP" altLang="en-US" smtClean="0"/>
              <a:t>2025/1/25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097A4-C0B1-4EE6-AF18-B3B4F83A6266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1936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014A3-CFDC-4C06-8237-68FB1363F9FD}" type="datetimeFigureOut">
              <a:rPr kumimoji="1" lang="ja-JP" altLang="en-US" smtClean="0"/>
              <a:t>2025/1/25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097A4-C0B1-4EE6-AF18-B3B4F83A62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022743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014A3-CFDC-4C06-8237-68FB1363F9FD}" type="datetimeFigureOut">
              <a:rPr kumimoji="1" lang="ja-JP" altLang="en-US" smtClean="0"/>
              <a:t>2025/1/25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097A4-C0B1-4EE6-AF18-B3B4F83A62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8570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014A3-CFDC-4C06-8237-68FB1363F9FD}" type="datetimeFigureOut">
              <a:rPr kumimoji="1" lang="ja-JP" altLang="en-US" smtClean="0"/>
              <a:t>2025/1/25</a:t>
            </a:fld>
            <a:endParaRPr kumimoji="1" lang="ja-JP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097A4-C0B1-4EE6-AF18-B3B4F83A62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46816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2E0014A3-CFDC-4C06-8237-68FB1363F9FD}" type="datetimeFigureOut">
              <a:rPr kumimoji="1" lang="ja-JP" altLang="en-US" smtClean="0"/>
              <a:t>2025/1/25</a:t>
            </a:fld>
            <a:endParaRPr kumimoji="1" lang="ja-JP" alt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097A4-C0B1-4EE6-AF18-B3B4F83A62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258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014A3-CFDC-4C06-8237-68FB1363F9FD}" type="datetimeFigureOut">
              <a:rPr kumimoji="1" lang="ja-JP" altLang="en-US" smtClean="0"/>
              <a:t>2025/1/25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097A4-C0B1-4EE6-AF18-B3B4F83A62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949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0014A3-CFDC-4C06-8237-68FB1363F9FD}" type="datetimeFigureOut">
              <a:rPr kumimoji="1" lang="ja-JP" altLang="en-US" smtClean="0"/>
              <a:t>2025/1/25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E097A4-C0B1-4EE6-AF18-B3B4F83A62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72826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2E0014A3-CFDC-4C06-8237-68FB1363F9FD}" type="datetimeFigureOut">
              <a:rPr kumimoji="1" lang="ja-JP" altLang="en-US" smtClean="0"/>
              <a:t>2025/1/25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E8E097A4-C0B1-4EE6-AF18-B3B4F83A62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2947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kumimoji="1"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kumimoji="1"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kumimoji="1"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kumimoji="1"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kumimoji="1"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kumimoji="1"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kumimoji="1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kumimoji="1"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C2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C1B30529-C37F-115B-D036-20AEEA7A1644}"/>
              </a:ext>
            </a:extLst>
          </p:cNvPr>
          <p:cNvGrpSpPr/>
          <p:nvPr/>
        </p:nvGrpSpPr>
        <p:grpSpPr>
          <a:xfrm>
            <a:off x="568776" y="1501166"/>
            <a:ext cx="11054444" cy="2101977"/>
            <a:chOff x="568777" y="489967"/>
            <a:chExt cx="11054444" cy="1886980"/>
          </a:xfrm>
        </p:grpSpPr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CBB75C55-BFB3-B689-48D2-C0D4B513D637}"/>
                </a:ext>
              </a:extLst>
            </p:cNvPr>
            <p:cNvSpPr/>
            <p:nvPr/>
          </p:nvSpPr>
          <p:spPr>
            <a:xfrm>
              <a:off x="568778" y="498132"/>
              <a:ext cx="11054443" cy="1878815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ja-JP" altLang="en-US" sz="13000" dirty="0">
                  <a:ln w="190500">
                    <a:solidFill>
                      <a:srgbClr val="21E1FB"/>
                    </a:solidFill>
                  </a:ln>
                  <a:solidFill>
                    <a:srgbClr val="21E1FB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新学期開始</a:t>
              </a:r>
              <a:r>
                <a:rPr lang="en-US" altLang="ja-JP" sz="13000" dirty="0">
                  <a:ln w="190500">
                    <a:solidFill>
                      <a:srgbClr val="21E1FB"/>
                    </a:solidFill>
                  </a:ln>
                  <a:solidFill>
                    <a:srgbClr val="21E1FB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+mj-ea"/>
                  <a:ea typeface="+mj-ea"/>
                </a:rPr>
                <a:t>!!</a:t>
              </a:r>
              <a:endParaRPr lang="ja-JP" altLang="en-US" sz="13000" b="0" cap="none" spc="0" dirty="0">
                <a:ln w="190500">
                  <a:solidFill>
                    <a:srgbClr val="21E1FB"/>
                  </a:solidFill>
                </a:ln>
                <a:solidFill>
                  <a:srgbClr val="21E1FB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ea"/>
                <a:ea typeface="+mj-ea"/>
              </a:endParaRPr>
            </a:p>
          </p:txBody>
        </p:sp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86E33AD7-6D58-5138-8D37-D8E457127152}"/>
                </a:ext>
              </a:extLst>
            </p:cNvPr>
            <p:cNvSpPr/>
            <p:nvPr/>
          </p:nvSpPr>
          <p:spPr>
            <a:xfrm>
              <a:off x="568777" y="489967"/>
              <a:ext cx="11054443" cy="1878815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ja-JP" altLang="en-US" sz="13000" dirty="0">
                  <a:ln w="0"/>
                  <a:solidFill>
                    <a:srgbClr val="FFFF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新学期開始</a:t>
              </a:r>
              <a:r>
                <a:rPr lang="en-US" altLang="ja-JP" sz="13000" dirty="0">
                  <a:ln w="0"/>
                  <a:solidFill>
                    <a:srgbClr val="FFFF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+mj-ea"/>
                  <a:ea typeface="+mj-ea"/>
                </a:rPr>
                <a:t>!!</a:t>
              </a:r>
              <a:endParaRPr lang="ja-JP" altLang="en-US" sz="13000" b="0" cap="none" spc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ea"/>
                <a:ea typeface="+mj-ea"/>
              </a:endParaRPr>
            </a:p>
          </p:txBody>
        </p:sp>
      </p:grp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408E7B54-B2AD-CE60-A816-E347A5D25ADA}"/>
              </a:ext>
            </a:extLst>
          </p:cNvPr>
          <p:cNvGrpSpPr/>
          <p:nvPr/>
        </p:nvGrpSpPr>
        <p:grpSpPr>
          <a:xfrm>
            <a:off x="40992" y="3777286"/>
            <a:ext cx="12110016" cy="3167742"/>
            <a:chOff x="-1" y="3438003"/>
            <a:chExt cx="12110016" cy="3167742"/>
          </a:xfrm>
        </p:grpSpPr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3EA606E8-6B9A-ECE1-40DE-2CBBC6AE83B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3438003"/>
              <a:ext cx="12110016" cy="3167742"/>
            </a:xfrm>
            <a:prstGeom prst="rect">
              <a:avLst/>
            </a:prstGeom>
          </p:spPr>
        </p:pic>
        <p:grpSp>
          <p:nvGrpSpPr>
            <p:cNvPr id="11" name="グループ化 10">
              <a:extLst>
                <a:ext uri="{FF2B5EF4-FFF2-40B4-BE49-F238E27FC236}">
                  <a16:creationId xmlns:a16="http://schemas.microsoft.com/office/drawing/2014/main" id="{C926A2C6-6AB9-653C-FA9C-48F810CE50BD}"/>
                </a:ext>
              </a:extLst>
            </p:cNvPr>
            <p:cNvGrpSpPr/>
            <p:nvPr/>
          </p:nvGrpSpPr>
          <p:grpSpPr>
            <a:xfrm>
              <a:off x="869322" y="3864138"/>
              <a:ext cx="10371368" cy="1569660"/>
              <a:chOff x="525086" y="3760404"/>
              <a:chExt cx="11054444" cy="1761380"/>
            </a:xfrm>
          </p:grpSpPr>
          <p:sp>
            <p:nvSpPr>
              <p:cNvPr id="10" name="正方形/長方形 9">
                <a:extLst>
                  <a:ext uri="{FF2B5EF4-FFF2-40B4-BE49-F238E27FC236}">
                    <a16:creationId xmlns:a16="http://schemas.microsoft.com/office/drawing/2014/main" id="{65B312D5-CE4C-968C-56EB-2AE23A2C2286}"/>
                  </a:ext>
                </a:extLst>
              </p:cNvPr>
              <p:cNvSpPr/>
              <p:nvPr/>
            </p:nvSpPr>
            <p:spPr>
              <a:xfrm>
                <a:off x="525087" y="3760404"/>
                <a:ext cx="11054443" cy="176138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/>
                <a:r>
                  <a:rPr lang="ja-JP" altLang="en-US" sz="9600" dirty="0">
                    <a:ln w="190500">
                      <a:solidFill>
                        <a:srgbClr val="21E1FB"/>
                      </a:solidFill>
                    </a:ln>
                    <a:solidFill>
                      <a:srgbClr val="FFFF0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新入生募集中</a:t>
                </a:r>
                <a:r>
                  <a:rPr lang="en-US" altLang="ja-JP" sz="9600" dirty="0">
                    <a:ln w="190500">
                      <a:solidFill>
                        <a:srgbClr val="21E1FB"/>
                      </a:solidFill>
                    </a:ln>
                    <a:solidFill>
                      <a:srgbClr val="FFFF0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+mj-ea"/>
                    <a:ea typeface="+mj-ea"/>
                  </a:rPr>
                  <a:t>!!</a:t>
                </a:r>
                <a:endParaRPr lang="ja-JP" altLang="en-US" sz="9600" b="0" cap="none" spc="0" dirty="0">
                  <a:ln w="190500">
                    <a:solidFill>
                      <a:srgbClr val="21E1FB"/>
                    </a:solidFill>
                  </a:ln>
                  <a:solidFill>
                    <a:srgbClr val="FFFF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+mj-ea"/>
                  <a:ea typeface="+mj-ea"/>
                </a:endParaRPr>
              </a:p>
            </p:txBody>
          </p:sp>
          <p:sp>
            <p:nvSpPr>
              <p:cNvPr id="9" name="正方形/長方形 8">
                <a:extLst>
                  <a:ext uri="{FF2B5EF4-FFF2-40B4-BE49-F238E27FC236}">
                    <a16:creationId xmlns:a16="http://schemas.microsoft.com/office/drawing/2014/main" id="{9C23E5E6-12E3-D41D-B93B-9188ED0499CB}"/>
                  </a:ext>
                </a:extLst>
              </p:cNvPr>
              <p:cNvSpPr/>
              <p:nvPr/>
            </p:nvSpPr>
            <p:spPr>
              <a:xfrm>
                <a:off x="525086" y="3760404"/>
                <a:ext cx="11054443" cy="176138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/>
                <a:r>
                  <a:rPr lang="ja-JP" altLang="en-US" sz="9600" dirty="0">
                    <a:ln w="0"/>
                    <a:solidFill>
                      <a:srgbClr val="FFFF0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新入生募集中</a:t>
                </a:r>
                <a:r>
                  <a:rPr lang="en-US" altLang="ja-JP" sz="9600" dirty="0">
                    <a:ln w="0"/>
                    <a:solidFill>
                      <a:srgbClr val="FFFF0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+mj-ea"/>
                    <a:ea typeface="+mj-ea"/>
                  </a:rPr>
                  <a:t>!!</a:t>
                </a:r>
                <a:endParaRPr lang="ja-JP" altLang="en-US" sz="9600" b="0" cap="none" spc="0" dirty="0">
                  <a:ln w="0"/>
                  <a:solidFill>
                    <a:srgbClr val="FFFF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+mj-ea"/>
                  <a:ea typeface="+mj-ea"/>
                </a:endParaRPr>
              </a:p>
            </p:txBody>
          </p:sp>
        </p:grpSp>
      </p:grpSp>
      <p:pic>
        <p:nvPicPr>
          <p:cNvPr id="21" name="図 20">
            <a:extLst>
              <a:ext uri="{FF2B5EF4-FFF2-40B4-BE49-F238E27FC236}">
                <a16:creationId xmlns:a16="http://schemas.microsoft.com/office/drawing/2014/main" id="{B4A19335-32F0-7EBB-4CD4-A59F1519BC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0831" y="199819"/>
            <a:ext cx="3229181" cy="3229181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98C9FBDC-9ECB-69EA-AF68-7AB391BA41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1984" y="243922"/>
            <a:ext cx="3229181" cy="3229181"/>
          </a:xfrm>
          <a:prstGeom prst="rect">
            <a:avLst/>
          </a:prstGeom>
        </p:spPr>
      </p:pic>
      <p:sp>
        <p:nvSpPr>
          <p:cNvPr id="29" name="星: 5 pt 28">
            <a:extLst>
              <a:ext uri="{FF2B5EF4-FFF2-40B4-BE49-F238E27FC236}">
                <a16:creationId xmlns:a16="http://schemas.microsoft.com/office/drawing/2014/main" id="{FACCF6CE-887D-3E4E-7312-832939C0AC7D}"/>
              </a:ext>
            </a:extLst>
          </p:cNvPr>
          <p:cNvSpPr/>
          <p:nvPr/>
        </p:nvSpPr>
        <p:spPr>
          <a:xfrm>
            <a:off x="3431833" y="198291"/>
            <a:ext cx="814982" cy="752291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星: 5 pt 29">
            <a:extLst>
              <a:ext uri="{FF2B5EF4-FFF2-40B4-BE49-F238E27FC236}">
                <a16:creationId xmlns:a16="http://schemas.microsoft.com/office/drawing/2014/main" id="{011A9C55-0F6C-FE50-0DD4-3829F97CE292}"/>
              </a:ext>
            </a:extLst>
          </p:cNvPr>
          <p:cNvSpPr/>
          <p:nvPr/>
        </p:nvSpPr>
        <p:spPr>
          <a:xfrm>
            <a:off x="5202793" y="210868"/>
            <a:ext cx="814982" cy="752291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星: 5 pt 30">
            <a:extLst>
              <a:ext uri="{FF2B5EF4-FFF2-40B4-BE49-F238E27FC236}">
                <a16:creationId xmlns:a16="http://schemas.microsoft.com/office/drawing/2014/main" id="{A7CE8D77-959E-104C-6CF7-3C0F1647AC98}"/>
              </a:ext>
            </a:extLst>
          </p:cNvPr>
          <p:cNvSpPr/>
          <p:nvPr/>
        </p:nvSpPr>
        <p:spPr>
          <a:xfrm>
            <a:off x="4317313" y="210868"/>
            <a:ext cx="814982" cy="752291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星: 5 pt 31">
            <a:extLst>
              <a:ext uri="{FF2B5EF4-FFF2-40B4-BE49-F238E27FC236}">
                <a16:creationId xmlns:a16="http://schemas.microsoft.com/office/drawing/2014/main" id="{85453FEC-314B-88FB-239F-EAD0ADF6CD4F}"/>
              </a:ext>
            </a:extLst>
          </p:cNvPr>
          <p:cNvSpPr/>
          <p:nvPr/>
        </p:nvSpPr>
        <p:spPr>
          <a:xfrm>
            <a:off x="6138443" y="210868"/>
            <a:ext cx="814982" cy="752291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星: 5 pt 32">
            <a:extLst>
              <a:ext uri="{FF2B5EF4-FFF2-40B4-BE49-F238E27FC236}">
                <a16:creationId xmlns:a16="http://schemas.microsoft.com/office/drawing/2014/main" id="{A12812FC-C795-E414-B1B7-6AD0F628FE87}"/>
              </a:ext>
            </a:extLst>
          </p:cNvPr>
          <p:cNvSpPr/>
          <p:nvPr/>
        </p:nvSpPr>
        <p:spPr>
          <a:xfrm>
            <a:off x="7909403" y="223445"/>
            <a:ext cx="814982" cy="752291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星: 5 pt 33">
            <a:extLst>
              <a:ext uri="{FF2B5EF4-FFF2-40B4-BE49-F238E27FC236}">
                <a16:creationId xmlns:a16="http://schemas.microsoft.com/office/drawing/2014/main" id="{BD51869F-EA75-E0A6-72B4-BA9DAE7A9514}"/>
              </a:ext>
            </a:extLst>
          </p:cNvPr>
          <p:cNvSpPr/>
          <p:nvPr/>
        </p:nvSpPr>
        <p:spPr>
          <a:xfrm>
            <a:off x="7023923" y="223445"/>
            <a:ext cx="814982" cy="752291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星: 4 pt 34">
            <a:extLst>
              <a:ext uri="{FF2B5EF4-FFF2-40B4-BE49-F238E27FC236}">
                <a16:creationId xmlns:a16="http://schemas.microsoft.com/office/drawing/2014/main" id="{A8E6F258-FB07-0D35-1431-2B5A5C998F3A}"/>
              </a:ext>
            </a:extLst>
          </p:cNvPr>
          <p:cNvSpPr/>
          <p:nvPr/>
        </p:nvSpPr>
        <p:spPr>
          <a:xfrm rot="3437058">
            <a:off x="387871" y="3576922"/>
            <a:ext cx="1077686" cy="1330910"/>
          </a:xfrm>
          <a:prstGeom prst="star4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星: 4 pt 35">
            <a:extLst>
              <a:ext uri="{FF2B5EF4-FFF2-40B4-BE49-F238E27FC236}">
                <a16:creationId xmlns:a16="http://schemas.microsoft.com/office/drawing/2014/main" id="{C35EAC05-C37E-FB7E-1ED0-E0F2308DD462}"/>
              </a:ext>
            </a:extLst>
          </p:cNvPr>
          <p:cNvSpPr/>
          <p:nvPr/>
        </p:nvSpPr>
        <p:spPr>
          <a:xfrm rot="17968163">
            <a:off x="10821964" y="3537965"/>
            <a:ext cx="1077686" cy="1330910"/>
          </a:xfrm>
          <a:prstGeom prst="star4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3973308"/>
      </p:ext>
    </p:extLst>
  </p:cSld>
  <p:clrMapOvr>
    <a:masterClrMapping/>
  </p:clrMapOvr>
</p:sld>
</file>

<file path=ppt/theme/theme1.xml><?xml version="1.0" encoding="utf-8"?>
<a:theme xmlns:a="http://schemas.openxmlformats.org/drawingml/2006/main" name="パーセル">
  <a:themeElements>
    <a:clrScheme name="パーセル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パーセル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パーセル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TM10001115[[fn=パーセル]]</Template>
  <TotalTime>48</TotalTime>
  <Words>12</Words>
  <Application>Microsoft Office PowerPoint</Application>
  <PresentationFormat>ワイド画面</PresentationFormat>
  <Paragraphs>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Arial</vt:lpstr>
      <vt:lpstr>Gill Sans MT</vt:lpstr>
      <vt:lpstr>パーセル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飯村敦</dc:creator>
  <cp:lastModifiedBy>飯村敦</cp:lastModifiedBy>
  <cp:revision>9</cp:revision>
  <dcterms:created xsi:type="dcterms:W3CDTF">2025-01-25T06:45:57Z</dcterms:created>
  <dcterms:modified xsi:type="dcterms:W3CDTF">2025-01-25T07:34:51Z</dcterms:modified>
</cp:coreProperties>
</file>