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0CB5C-0D83-46BB-9D2B-AE1DA3CC5F13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FBEE7-B4C8-4278-9186-D6B819C8FB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0805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1FBEE7-B4C8-4278-9186-D6B819C8FBD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9875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670016-1C7F-25AC-F81B-A58939345C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C943F2E-BBA0-AA0D-E7E4-CE023FEB19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31F7488-C083-0080-FA48-01379E6E9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2052-95D8-461D-A89B-2EB2C929DA3A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106D76-AF72-F9D3-A665-4A49FA51A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EB1A09-44AA-FEAD-601B-B9B62DE65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C3A7-F708-4B89-B870-EA68675485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2007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5A5BEA-EE2D-08EB-DDE0-B3E351BB9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839E44F-1F60-DB32-5897-BF020C090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46EF58-4958-D20D-2E0C-CFDA3C7FB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2052-95D8-461D-A89B-2EB2C929DA3A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42159E-820F-622B-B34B-4C7127F0B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5834F-0949-D895-3384-44D826508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C3A7-F708-4B89-B870-EA68675485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13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F1AEEA-3BCE-644B-2239-EED55D454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0C0296-F0B3-89D7-7607-2041F4AEF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7ED2FB-3C12-C38C-4360-CA0BCAD3A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2052-95D8-461D-A89B-2EB2C929DA3A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7AA669-3ED7-5FCB-6762-A73B781B8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4BB10B-2C2E-E2C7-C61D-25FE0DC34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C3A7-F708-4B89-B870-EA68675485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243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F5C288-AE05-4D39-9A22-60D54063B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1747F8-A638-952F-25CD-ECC2D4ACE1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C081565-5CEB-824C-9230-6364E4F9B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E0CF5B3-E7AC-904F-FC3A-563A9DE3E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2052-95D8-461D-A89B-2EB2C929DA3A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3087CDE-52AA-AB0B-567A-B4A578803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762C9B0-7BA4-18D1-0392-C3DCA8AA9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C3A7-F708-4B89-B870-EA68675485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348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9E0C1F-CD81-6D08-4231-3006B9A8C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95D8DC5-6AC0-20C5-7495-0387CD870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EF7E1D0-0E6E-34EB-7723-F58AC3763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2805394-881E-947D-4DD1-138510347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F995911-E58B-93CD-1B14-BBD0FF21A0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30A506E-3DC2-7647-F948-317128997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2052-95D8-461D-A89B-2EB2C929DA3A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179EF20-8639-1D08-7160-FF2C9B5C1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D362B0A-C15E-A715-060B-D9274AE52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C3A7-F708-4B89-B870-EA68675485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46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1521B5-CD48-9A86-4577-6E3B202E1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B71FA0B-A41A-6E10-540B-1AF629D62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2052-95D8-461D-A89B-2EB2C929DA3A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3255A16-9223-B067-0A47-DB5037A3A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9B34394-C987-426C-CE1A-54661559B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C3A7-F708-4B89-B870-EA68675485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3910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C1537ED-0518-359E-6825-39624397D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2052-95D8-461D-A89B-2EB2C929DA3A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23B97B5-2C98-BB88-4B77-D588517AC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C1B875D-9BD9-8091-4AA9-67083F3E8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C3A7-F708-4B89-B870-EA68675485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2178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E2E8B7-1E55-3176-E1FC-E5C4331EB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78F1D5-22F2-19E0-1F85-B14426C9B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7C385EE-04F0-9D23-009C-CC11365BC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998BC5D-7241-1D9B-F8F2-839328F22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2052-95D8-461D-A89B-2EB2C929DA3A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FF8458F-9E54-EEEE-B0AA-52440B4F3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4F5A1F4-E243-E25E-8F6A-BB5F96606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C3A7-F708-4B89-B870-EA68675485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3037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626A58-3404-8C13-FFF8-FFF698A49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1D3990C-E0ED-0885-465A-42E0B5B98D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4CE251E-9815-F7B2-ABD7-463487021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D8A7181-105E-B6DD-4A6F-44CA914D3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2052-95D8-461D-A89B-2EB2C929DA3A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6CE4913-B5A7-1D67-5F58-96E6C88E2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0BA31A9-D0EC-2F52-80E2-FCA8C8B10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C3A7-F708-4B89-B870-EA68675485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722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A82B1A-5F98-4E76-4C02-368D969F5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101DC38-D4EF-BFD5-99D2-32D7A36F42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8D5657-C030-8125-CCE2-1FD8C5892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2052-95D8-461D-A89B-2EB2C929DA3A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E08BD9-D40A-44F0-B166-4DE56AC0C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D1333A-A9C9-5D26-1F8C-F84594935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C3A7-F708-4B89-B870-EA68675485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441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DFD2538-B333-A62B-2B2A-FA8655B7E9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44F444B-30D5-A578-48FF-2AFA73E874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2977A8-6B06-4065-5288-59A570743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2052-95D8-461D-A89B-2EB2C929DA3A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2295F0-25A6-5B22-B3AE-EE4C12C74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10BD69C-ACBC-9BC7-AFCA-18856CF0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C3A7-F708-4B89-B870-EA68675485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1937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C1D3C8C-720A-CF93-F783-6CCE0E7B2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0AA9D54-398C-D56B-6230-4E1F2C6D6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D02A5E-D185-6687-B24F-2867FD8FB5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B2052-95D8-461D-A89B-2EB2C929DA3A}" type="datetimeFigureOut">
              <a:rPr kumimoji="1" lang="ja-JP" altLang="en-US" smtClean="0"/>
              <a:t>2025/9/18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7191CA3-BC6D-0908-000E-B90614C90F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D4C55B-00BE-E093-31FE-A2C4C44695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1C3A7-F708-4B89-B870-EA68675485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9743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57C924E-544C-28CA-8D4E-623D9CB94D26}"/>
              </a:ext>
            </a:extLst>
          </p:cNvPr>
          <p:cNvSpPr/>
          <p:nvPr/>
        </p:nvSpPr>
        <p:spPr>
          <a:xfrm>
            <a:off x="0" y="0"/>
            <a:ext cx="12874171" cy="788125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9970DAB-7850-6F2A-41A4-E355452A9B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64" y="1136501"/>
            <a:ext cx="3546328" cy="2712941"/>
          </a:xfrm>
          <a:prstGeom prst="rect">
            <a:avLst/>
          </a:prstGeom>
        </p:spPr>
      </p:pic>
      <p:sp>
        <p:nvSpPr>
          <p:cNvPr id="7" name="テキスト ボックス 1">
            <a:extLst>
              <a:ext uri="{FF2B5EF4-FFF2-40B4-BE49-F238E27FC236}">
                <a16:creationId xmlns:a16="http://schemas.microsoft.com/office/drawing/2014/main" id="{F1B59701-CE75-EC02-F34B-C3D3C8880749}"/>
              </a:ext>
            </a:extLst>
          </p:cNvPr>
          <p:cNvSpPr txBox="1"/>
          <p:nvPr/>
        </p:nvSpPr>
        <p:spPr>
          <a:xfrm>
            <a:off x="1210885" y="1114951"/>
            <a:ext cx="10409334" cy="4226306"/>
          </a:xfrm>
          <a:prstGeom prst="rect">
            <a:avLst/>
          </a:prstGeom>
          <a:noFill/>
          <a:ln w="127000">
            <a:noFill/>
          </a:ln>
        </p:spPr>
        <p:txBody>
          <a:bodyPr rot="0" spcFirstLastPara="0" vert="horz" wrap="square" lIns="74295" tIns="8890" rIns="74295" bIns="88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None/>
            </a:pPr>
            <a:r>
              <a:rPr lang="ja-JP" sz="13000" kern="100" dirty="0">
                <a:ln w="254000">
                  <a:solidFill>
                    <a:srgbClr val="FF0000"/>
                  </a:solidFill>
                </a:ln>
                <a:effectLst/>
                <a:latin typeface="游明朝" panose="02020400000000000000" pitchFamily="18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小学生</a:t>
            </a:r>
            <a:endParaRPr lang="ja-JP" sz="13000" kern="100" dirty="0">
              <a:ln w="254000">
                <a:solidFill>
                  <a:srgbClr val="FF0000"/>
                </a:solidFill>
              </a:ln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ja-JP" sz="13000" kern="100" dirty="0">
                <a:ln w="254000">
                  <a:solidFill>
                    <a:srgbClr val="FF0000"/>
                  </a:solidFill>
                </a:ln>
                <a:effectLst/>
                <a:latin typeface="游明朝" panose="02020400000000000000" pitchFamily="18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復習すごろく</a:t>
            </a:r>
            <a:endParaRPr lang="ja-JP" sz="13000" kern="100" dirty="0">
              <a:ln w="254000">
                <a:solidFill>
                  <a:srgbClr val="FF0000"/>
                </a:solidFill>
              </a:ln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1">
            <a:extLst>
              <a:ext uri="{FF2B5EF4-FFF2-40B4-BE49-F238E27FC236}">
                <a16:creationId xmlns:a16="http://schemas.microsoft.com/office/drawing/2014/main" id="{05AA03B7-35C0-2317-AC6B-3C67E14D4F6F}"/>
              </a:ext>
            </a:extLst>
          </p:cNvPr>
          <p:cNvSpPr txBox="1"/>
          <p:nvPr/>
        </p:nvSpPr>
        <p:spPr>
          <a:xfrm>
            <a:off x="1168094" y="1100437"/>
            <a:ext cx="10452125" cy="4226306"/>
          </a:xfrm>
          <a:prstGeom prst="rect">
            <a:avLst/>
          </a:prstGeom>
          <a:noFill/>
          <a:ln w="63500">
            <a:noFill/>
          </a:ln>
        </p:spPr>
        <p:txBody>
          <a:bodyPr rot="0" spcFirstLastPara="0" vert="horz" wrap="square" lIns="74295" tIns="8890" rIns="74295" bIns="88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None/>
            </a:pPr>
            <a:r>
              <a:rPr lang="ja-JP" sz="13000" kern="100" dirty="0">
                <a:ln>
                  <a:noFill/>
                </a:ln>
                <a:solidFill>
                  <a:schemeClr val="bg1"/>
                </a:solidFill>
                <a:effectLst/>
                <a:latin typeface="游明朝" panose="02020400000000000000" pitchFamily="18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小学生</a:t>
            </a:r>
            <a:endParaRPr lang="ja-JP" sz="13000" kern="100" dirty="0">
              <a:solidFill>
                <a:schemeClr val="bg1"/>
              </a:solidFill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ja-JP" sz="13000" kern="100" dirty="0">
                <a:ln>
                  <a:noFill/>
                </a:ln>
                <a:solidFill>
                  <a:schemeClr val="bg1"/>
                </a:solidFill>
                <a:effectLst/>
                <a:latin typeface="游明朝" panose="02020400000000000000" pitchFamily="18" charset="-128"/>
                <a:ea typeface="HGS創英角ﾎﾟｯﾌﾟ体" panose="040B0A00000000000000" pitchFamily="50" charset="-128"/>
                <a:cs typeface="Times New Roman" panose="02020603050405020304" pitchFamily="18" charset="0"/>
              </a:rPr>
              <a:t>復習すごろく</a:t>
            </a:r>
            <a:endParaRPr lang="ja-JP" sz="13000" kern="100" dirty="0">
              <a:solidFill>
                <a:schemeClr val="bg1"/>
              </a:solidFill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2">
            <a:extLst>
              <a:ext uri="{FF2B5EF4-FFF2-40B4-BE49-F238E27FC236}">
                <a16:creationId xmlns:a16="http://schemas.microsoft.com/office/drawing/2014/main" id="{785BE338-EE14-BBC9-EE76-9DF1D9007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9855" y="434124"/>
            <a:ext cx="789139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>
              <a:buNone/>
            </a:pPr>
            <a:r>
              <a:rPr lang="ja-JP" altLang="en-US" sz="4800" kern="100" dirty="0">
                <a:effectLst/>
                <a:latin typeface="游明朝" panose="02020400000000000000" pitchFamily="18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先生と一緒に</a:t>
            </a:r>
            <a:r>
              <a:rPr lang="ja-JP" sz="4800" kern="100" dirty="0">
                <a:effectLst/>
                <a:latin typeface="游明朝" panose="02020400000000000000" pitchFamily="18" charset="-128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楽しく＆学べる</a:t>
            </a:r>
            <a:endParaRPr lang="ja-JP" sz="480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2" name="二等辺三角形 11">
            <a:extLst>
              <a:ext uri="{FF2B5EF4-FFF2-40B4-BE49-F238E27FC236}">
                <a16:creationId xmlns:a16="http://schemas.microsoft.com/office/drawing/2014/main" id="{5CCD7295-33F3-1D7E-980E-1616125572D8}"/>
              </a:ext>
            </a:extLst>
          </p:cNvPr>
          <p:cNvSpPr/>
          <p:nvPr/>
        </p:nvSpPr>
        <p:spPr>
          <a:xfrm rot="8279740">
            <a:off x="1931538" y="467473"/>
            <a:ext cx="510303" cy="829079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F144F28C-80A0-B27A-B715-EDD4602C22B6}"/>
              </a:ext>
            </a:extLst>
          </p:cNvPr>
          <p:cNvSpPr/>
          <p:nvPr/>
        </p:nvSpPr>
        <p:spPr>
          <a:xfrm rot="13543517">
            <a:off x="10162314" y="367269"/>
            <a:ext cx="596246" cy="873067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551BFAAB-A0AC-10A6-5EDB-749009EC15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3185">
            <a:off x="9026821" y="1360485"/>
            <a:ext cx="2307389" cy="2307389"/>
          </a:xfrm>
          <a:prstGeom prst="rect">
            <a:avLst/>
          </a:prstGeom>
        </p:spPr>
      </p:pic>
      <p:sp>
        <p:nvSpPr>
          <p:cNvPr id="17" name="二等辺三角形 16">
            <a:extLst>
              <a:ext uri="{FF2B5EF4-FFF2-40B4-BE49-F238E27FC236}">
                <a16:creationId xmlns:a16="http://schemas.microsoft.com/office/drawing/2014/main" id="{11160B50-C5A1-326F-DB58-27B9F9FCAA09}"/>
              </a:ext>
            </a:extLst>
          </p:cNvPr>
          <p:cNvSpPr/>
          <p:nvPr/>
        </p:nvSpPr>
        <p:spPr>
          <a:xfrm rot="16200000">
            <a:off x="10419113" y="850472"/>
            <a:ext cx="409818" cy="637507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二等辺三角形 17">
            <a:extLst>
              <a:ext uri="{FF2B5EF4-FFF2-40B4-BE49-F238E27FC236}">
                <a16:creationId xmlns:a16="http://schemas.microsoft.com/office/drawing/2014/main" id="{2F3353A6-81A6-EE62-791D-7812FB0FCEE7}"/>
              </a:ext>
            </a:extLst>
          </p:cNvPr>
          <p:cNvSpPr/>
          <p:nvPr/>
        </p:nvSpPr>
        <p:spPr>
          <a:xfrm rot="6527069">
            <a:off x="1863628" y="890712"/>
            <a:ext cx="318981" cy="605042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B9B591E9-96AB-4C21-1AC1-8B59A5F25DCC}"/>
              </a:ext>
            </a:extLst>
          </p:cNvPr>
          <p:cNvSpPr/>
          <p:nvPr/>
        </p:nvSpPr>
        <p:spPr>
          <a:xfrm>
            <a:off x="3686282" y="5215785"/>
            <a:ext cx="5415747" cy="10114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rgbClr val="FF0000"/>
            </a:solidFill>
          </a:ln>
          <a:effectLst>
            <a:outerShdw blurRad="50800" dist="127000" dir="2700000" algn="tl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7F9F08A-E8EA-B378-6533-1EB75CFE95FF}"/>
              </a:ext>
            </a:extLst>
          </p:cNvPr>
          <p:cNvSpPr txBox="1"/>
          <p:nvPr/>
        </p:nvSpPr>
        <p:spPr>
          <a:xfrm>
            <a:off x="4288662" y="5283541"/>
            <a:ext cx="45940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詳しくはこちら！</a:t>
            </a: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59DE12A2-9E1B-696A-8A30-B1233732A416}"/>
              </a:ext>
            </a:extLst>
          </p:cNvPr>
          <p:cNvSpPr/>
          <p:nvPr/>
        </p:nvSpPr>
        <p:spPr>
          <a:xfrm>
            <a:off x="8141928" y="5313333"/>
            <a:ext cx="740815" cy="76757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179458EA-A205-5106-8219-65423856E403}"/>
              </a:ext>
            </a:extLst>
          </p:cNvPr>
          <p:cNvSpPr/>
          <p:nvPr/>
        </p:nvSpPr>
        <p:spPr>
          <a:xfrm rot="5400000">
            <a:off x="8318905" y="5525225"/>
            <a:ext cx="452045" cy="35358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385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游ゴシック</vt:lpstr>
      <vt:lpstr>游ゴシック Light</vt:lpstr>
      <vt:lpstr>游明朝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健太郎 荒木</dc:creator>
  <cp:lastModifiedBy>健太郎 荒木</cp:lastModifiedBy>
  <cp:revision>1</cp:revision>
  <dcterms:created xsi:type="dcterms:W3CDTF">2025-09-18T08:19:37Z</dcterms:created>
  <dcterms:modified xsi:type="dcterms:W3CDTF">2025-09-18T08:19:56Z</dcterms:modified>
</cp:coreProperties>
</file>